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9144000" cy="5143500"/>
  <p:notesSz cx="6858000" cy="9144000"/>
  <p:embeddedFontLst>
    <p:embeddedFont>
      <p:font typeface="Balsamiq Sans"/>
      <p:regular r:id="rId45"/>
    </p:embeddedFont>
    <p:embeddedFont>
      <p:font typeface="Quicksand Medium"/>
      <p:regular r:id="rId46"/>
    </p:embeddedFont>
    <p:embeddedFont>
      <p:font typeface="Poppins" panose="00000500000000000000"/>
      <p:regular r:id="rId47"/>
      <p:bold r:id="rId48"/>
      <p:boldItalic r:id="rId49"/>
    </p:embeddedFont>
    <p:embeddedFont>
      <p:font typeface="Open Sans Medium"/>
      <p:regular r:id="rId50"/>
    </p:embeddedFont>
    <p:embeddedFont>
      <p:font typeface="Montserrat"/>
      <p:bold r:id="rId51"/>
      <p:italic r:id="rId52"/>
      <p:boldItalic r:id="rId53"/>
    </p:embeddedFont>
    <p:embeddedFont>
      <p:font typeface="Quicksand"/>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3"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3"/>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notesMaster" Target="notesMasters/notesMaster1.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4.1 Motivation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motivation behind this project stems from the significant impact that data-driven decision-making can have on the restaurant industry. With the growing competition and ever-evolving consumer preferences, it is crucial for restaurant owners and stakeholders to understand the factors that contribute to a restaurant's success. The extensive data available on platforms like Zomato provides a unique opportunity to analyze and predict these factors, enabling better strategic planning and operational efficiency. By leveraging machine learning techniques, this project aims to offer actionable insights that can help restaurants improve their services, enhance customer satisfaction, and ultimately achieve greater success in a competitive market.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 4.2 Project Scope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scope of this project encompasses the following key areas:</a:t>
            </a:r>
            <a:endParaRPr sz="1200"/>
          </a:p>
          <a:p>
            <a:pPr marL="0" lvl="0" indent="0" algn="l" rtl="0">
              <a:spcBef>
                <a:spcPts val="0"/>
              </a:spcBef>
              <a:spcAft>
                <a:spcPts val="0"/>
              </a:spcAft>
              <a:buNone/>
            </a:pPr>
            <a:r>
              <a:rPr lang="en-GB" sz="1200"/>
              <a:t>1. Data Collection and Preprocessing: Gathering the Zomato dataset and preparing it for analysis by cleaning, transforming, and normalizing the data.</a:t>
            </a:r>
            <a:endParaRPr sz="1200"/>
          </a:p>
          <a:p>
            <a:pPr marL="0" lvl="0" indent="0" algn="l" rtl="0">
              <a:spcBef>
                <a:spcPts val="0"/>
              </a:spcBef>
              <a:spcAft>
                <a:spcPts val="0"/>
              </a:spcAft>
              <a:buNone/>
            </a:pPr>
            <a:r>
              <a:rPr lang="en-GB" sz="1200"/>
              <a:t>2. Exploratory Data Analysis (EDA): Conducting thorough EDA to understand the data distribution, identify patterns, and highlight key features.</a:t>
            </a:r>
            <a:endParaRPr sz="1200"/>
          </a:p>
          <a:p>
            <a:pPr marL="0" lvl="0" indent="0" algn="l" rtl="0">
              <a:spcBef>
                <a:spcPts val="0"/>
              </a:spcBef>
              <a:spcAft>
                <a:spcPts val="0"/>
              </a:spcAft>
              <a:buNone/>
            </a:pPr>
            <a:r>
              <a:rPr lang="en-GB" sz="1200"/>
              <a:t>3. Feature Selection: Identifying the most relevant features that influence restaurant success.</a:t>
            </a:r>
            <a:endParaRPr sz="1200"/>
          </a:p>
          <a:p>
            <a:pPr marL="0" lvl="0" indent="0" algn="l" rtl="0">
              <a:spcBef>
                <a:spcPts val="0"/>
              </a:spcBef>
              <a:spcAft>
                <a:spcPts val="0"/>
              </a:spcAft>
              <a:buNone/>
            </a:pPr>
            <a:r>
              <a:rPr lang="en-GB" sz="1200"/>
              <a:t>4. Model Development: Building and training various machine learning models to predict restaurant success based on the selected criteria.</a:t>
            </a:r>
            <a:endParaRPr sz="1200"/>
          </a:p>
          <a:p>
            <a:pPr marL="0" lvl="0" indent="0" algn="l" rtl="0">
              <a:spcBef>
                <a:spcPts val="0"/>
              </a:spcBef>
              <a:spcAft>
                <a:spcPts val="0"/>
              </a:spcAft>
              <a:buNone/>
            </a:pPr>
            <a:r>
              <a:rPr lang="en-GB" sz="1200"/>
              <a:t>5. Model Evaluation: Evaluating the performance of the models using appropriate metrics to ensure accuracy and reliability.</a:t>
            </a:r>
            <a:endParaRPr sz="1200"/>
          </a:p>
          <a:p>
            <a:pPr marL="0" lvl="0" indent="0" algn="l" rtl="0">
              <a:spcBef>
                <a:spcPts val="0"/>
              </a:spcBef>
              <a:spcAft>
                <a:spcPts val="0"/>
              </a:spcAft>
              <a:buNone/>
            </a:pPr>
            <a:r>
              <a:rPr lang="en-GB" sz="1200"/>
              <a:t>6. Insight Generation: Analyzing the results to derive actionable insights and recommendations for restaurant owners and stakeholders.</a:t>
            </a:r>
            <a:endParaRPr sz="1200"/>
          </a:p>
          <a:p>
            <a:pPr marL="0" lvl="0" indent="0" algn="l" rtl="0">
              <a:spcBef>
                <a:spcPts val="0"/>
              </a:spcBef>
              <a:spcAft>
                <a:spcPts val="0"/>
              </a:spcAft>
              <a:buNone/>
            </a:pPr>
            <a:r>
              <a:rPr lang="en-GB" sz="1200"/>
              <a:t>7. Report Compilation: Documenting the entire process, findings, and conclusions in a comprehensive report.</a:t>
            </a: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GB"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4.3 Project Goal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primary goal of this project is to develop a predictive model that can accurately forecast the success of a restaurant based on various factors such as location, menu offerings, types of services, and cost for two people. Success is defined by high customer ratings and positive reviews. By achieving this goal, we aim to provide valuable insights and recommendations that can help restaurant owners and stakeholders make informed decisions to enhance their business performance.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 4.4 Literature Survey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literature for this project involves a review of existing research and studies related to predictive analytics in the restaurant industry. It includes an analysis of various factors that have been identified as critical determinants of restaurant success in previous studies.</a:t>
            </a:r>
            <a:endParaRPr sz="1200"/>
          </a:p>
          <a:p>
            <a:pPr marL="0" lvl="0" indent="0" algn="l" rtl="0">
              <a:spcBef>
                <a:spcPts val="0"/>
              </a:spcBef>
              <a:spcAft>
                <a:spcPts val="0"/>
              </a:spcAft>
              <a:buNone/>
            </a:pPr>
            <a:r>
              <a:rPr lang="en-GB" sz="1200"/>
              <a:t>[1] Classify Online Customer Reviews from Different Restaurants Based on Sentiment Analysis:</a:t>
            </a:r>
            <a:endParaRPr sz="1200"/>
          </a:p>
          <a:p>
            <a:pPr marL="0" lvl="0" indent="0" algn="l" rtl="0">
              <a:spcBef>
                <a:spcPts val="0"/>
              </a:spcBef>
              <a:spcAft>
                <a:spcPts val="0"/>
              </a:spcAft>
              <a:buNone/>
            </a:pPr>
            <a:r>
              <a:rPr lang="en-GB" sz="1200"/>
              <a:t>In this paper [1], the authors surveyed a bunch of existing research papers which explore generic rating-based recommender models as well as research papers on how the user generated reviews can be utilized as an alternative and valuable source in the recommendation process through merging them with the Multi-Criteria Recommender System(MCRS) to enhance the accuracy of the Recommender System (RS)’s performance. User-generated reviews are used to improve the accuracy of the RSs performance by using text analysis and sentiment analysis to transform the unstructured user reviews into a structured form that can be merged with RSs. Hidden elements can be extracted fromthe user’s reviews and delivering them to the RSS, tries to solve the problem of inaccurate recommendations caused by relying only on the overall ratings in the recommendation process.The major drawback of this approach is that this approach heavily depends on the the text analysis and sentiment analysis done on users’ reviews. These analytical models cannot fully comprehend or understand the user’s review, therefore utilizing only part of the review.</a:t>
            </a: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GB" sz="1800" b="1"/>
              <a:t>Entered text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[2] Efficient Hotel Rating Prediction from Reviews Using Ensemble Learning Technique:</a:t>
            </a:r>
            <a:endParaRPr sz="1200"/>
          </a:p>
          <a:p>
            <a:pPr marL="0" lvl="0" indent="0" algn="l" rtl="0">
              <a:spcBef>
                <a:spcPts val="0"/>
              </a:spcBef>
              <a:spcAft>
                <a:spcPts val="0"/>
              </a:spcAft>
              <a:buNone/>
            </a:pPr>
            <a:r>
              <a:rPr lang="en-GB" sz="1200"/>
              <a:t>In this research paper [2], the authors have designed a restaurant recommender system based on a novel model that captures correlations between hidden aspects in reviews and numeric ratings. The authors were motivated by the observation that a user’s preference against an item is affected by different aspects discussed in reviews. Their method first explores topic modelling to discover hidden aspects from review text. The authors use Latent Dirichlet Allocation (LDA) to create profiles for every user who has written a review. For predicting ratings for restaurants any user has not reviewed, Linear/Logistic Regression is employed. The authors use a browsing tool to select representative reviews for a particular restaurant. The model was tested on 1,168,420 reviews written by 316,702 users for 42,274 restaurants in Shanghai. Since the data available is sparse, the majority of the ratings and user profiles are estimates. Hence the accuracy achieved is a mere 50 percent.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[3] Combined sentiment score and star rating analysis of travel destination prediction based on user preference using morphological linear neural network model with correlated topic modelling approach:</a:t>
            </a:r>
            <a:endParaRPr sz="1200"/>
          </a:p>
          <a:p>
            <a:pPr marL="0" lvl="0" indent="0" algn="l" rtl="0">
              <a:spcBef>
                <a:spcPts val="0"/>
              </a:spcBef>
              <a:spcAft>
                <a:spcPts val="0"/>
              </a:spcAft>
              <a:buNone/>
            </a:pPr>
            <a:r>
              <a:rPr lang="en-GB" sz="1200"/>
              <a:t>In [3], multiple independent input attributes from the Zomato Restaurant data set are used to predict the rating of a restaurant. In this paper, the authors also do a comparative study between the performance of various regression models to arrive at a conclusion as to which one is best for this data set. The metrics used to measure each of the regression models are regression score, absolute error, mean squared error and root mean squared error.</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2ec9891742b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ec9891742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2ec9891742b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ec9891742b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g2ec9891742b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ec9891742b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2ec9891742b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ec9891742b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6" name="Shape 426"/>
        <p:cNvGrpSpPr/>
        <p:nvPr/>
      </p:nvGrpSpPr>
      <p:grpSpPr>
        <a:xfrm>
          <a:off x="0" y="0"/>
          <a:ext cx="0" cy="0"/>
          <a:chOff x="0" y="0"/>
          <a:chExt cx="0" cy="0"/>
        </a:xfrm>
      </p:grpSpPr>
      <p:sp>
        <p:nvSpPr>
          <p:cNvPr id="427" name="Google Shape;427;g2ec9891742b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ec9891742b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2ec9891742b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c9891742b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2ec9891742b_0_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ec9891742b_0_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4" name="Shape 444"/>
        <p:cNvGrpSpPr/>
        <p:nvPr/>
      </p:nvGrpSpPr>
      <p:grpSpPr>
        <a:xfrm>
          <a:off x="0" y="0"/>
          <a:ext cx="0" cy="0"/>
          <a:chOff x="0" y="0"/>
          <a:chExt cx="0" cy="0"/>
        </a:xfrm>
      </p:grpSpPr>
      <p:sp>
        <p:nvSpPr>
          <p:cNvPr id="445" name="Google Shape;445;g2ec9891742b_0_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ec9891742b_0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2ec9891742b_0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ec9891742b_0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2ec9891742b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ec9891742b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 name="Shape 337"/>
        <p:cNvGrpSpPr/>
        <p:nvPr/>
      </p:nvGrpSpPr>
      <p:grpSpPr>
        <a:xfrm>
          <a:off x="0" y="0"/>
          <a:ext cx="0" cy="0"/>
          <a:chOff x="0" y="0"/>
          <a:chExt cx="0" cy="0"/>
        </a:xfrm>
      </p:grpSpPr>
      <p:sp>
        <p:nvSpPr>
          <p:cNvPr id="338" name="Google Shape;338;SLIDES_API210710535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SLIDES_API210710535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g2ec9891742b_0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ec9891742b_0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9" name="Shape 469"/>
        <p:cNvGrpSpPr/>
        <p:nvPr/>
      </p:nvGrpSpPr>
      <p:grpSpPr>
        <a:xfrm>
          <a:off x="0" y="0"/>
          <a:ext cx="0" cy="0"/>
          <a:chOff x="0" y="0"/>
          <a:chExt cx="0" cy="0"/>
        </a:xfrm>
      </p:grpSpPr>
      <p:sp>
        <p:nvSpPr>
          <p:cNvPr id="470" name="Google Shape;470;g2ec9891742b_0_1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ec9891742b_0_1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2ec9891742b_0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ec9891742b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g2ec9891742b_0_1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ec9891742b_0_1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2ec9891742b_0_1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ec9891742b_0_1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4" name="Shape 494"/>
        <p:cNvGrpSpPr/>
        <p:nvPr/>
      </p:nvGrpSpPr>
      <p:grpSpPr>
        <a:xfrm>
          <a:off x="0" y="0"/>
          <a:ext cx="0" cy="0"/>
          <a:chOff x="0" y="0"/>
          <a:chExt cx="0" cy="0"/>
        </a:xfrm>
      </p:grpSpPr>
      <p:sp>
        <p:nvSpPr>
          <p:cNvPr id="495" name="Google Shape;495;g2ec9891742b_0_1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ec9891742b_0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2ec9891742b_0_1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ec9891742b_0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2ec9891742b_0_1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ec9891742b_0_1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2ec9891742b_0_1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ec9891742b_0_1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g2ec9891742b_0_1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ec9891742b_0_1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2" name="Shape 342"/>
        <p:cNvGrpSpPr/>
        <p:nvPr/>
      </p:nvGrpSpPr>
      <p:grpSpPr>
        <a:xfrm>
          <a:off x="0" y="0"/>
          <a:ext cx="0" cy="0"/>
          <a:chOff x="0" y="0"/>
          <a:chExt cx="0" cy="0"/>
        </a:xfrm>
      </p:grpSpPr>
      <p:sp>
        <p:nvSpPr>
          <p:cNvPr id="343" name="Google Shape;343;SLIDES_API85603431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SLIDES_API85603431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5" name="Shape 525"/>
        <p:cNvGrpSpPr/>
        <p:nvPr/>
      </p:nvGrpSpPr>
      <p:grpSpPr>
        <a:xfrm>
          <a:off x="0" y="0"/>
          <a:ext cx="0" cy="0"/>
          <a:chOff x="0" y="0"/>
          <a:chExt cx="0" cy="0"/>
        </a:xfrm>
      </p:grpSpPr>
      <p:sp>
        <p:nvSpPr>
          <p:cNvPr id="526" name="Google Shape;526;g2ec9891742b_0_1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ec9891742b_0_1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0" name="Shape 530"/>
        <p:cNvGrpSpPr/>
        <p:nvPr/>
      </p:nvGrpSpPr>
      <p:grpSpPr>
        <a:xfrm>
          <a:off x="0" y="0"/>
          <a:ext cx="0" cy="0"/>
          <a:chOff x="0" y="0"/>
          <a:chExt cx="0" cy="0"/>
        </a:xfrm>
      </p:grpSpPr>
      <p:sp>
        <p:nvSpPr>
          <p:cNvPr id="531" name="Google Shape;531;g2ec9891742b_0_1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ec9891742b_0_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5" name="Shape 535"/>
        <p:cNvGrpSpPr/>
        <p:nvPr/>
      </p:nvGrpSpPr>
      <p:grpSpPr>
        <a:xfrm>
          <a:off x="0" y="0"/>
          <a:ext cx="0" cy="0"/>
          <a:chOff x="0" y="0"/>
          <a:chExt cx="0" cy="0"/>
        </a:xfrm>
      </p:grpSpPr>
      <p:sp>
        <p:nvSpPr>
          <p:cNvPr id="536" name="Google Shape;536;g2ec9891742b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ec9891742b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2" name="Shape 542"/>
        <p:cNvGrpSpPr/>
        <p:nvPr/>
      </p:nvGrpSpPr>
      <p:grpSpPr>
        <a:xfrm>
          <a:off x="0" y="0"/>
          <a:ext cx="0" cy="0"/>
          <a:chOff x="0" y="0"/>
          <a:chExt cx="0" cy="0"/>
        </a:xfrm>
      </p:grpSpPr>
      <p:sp>
        <p:nvSpPr>
          <p:cNvPr id="543" name="Google Shape;543;g2ec9891742b_0_2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ec9891742b_0_2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2ec9891742b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ec9891742b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g2ec9891742b_0_2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ec9891742b_0_2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9" name="Shape 559"/>
        <p:cNvGrpSpPr/>
        <p:nvPr/>
      </p:nvGrpSpPr>
      <p:grpSpPr>
        <a:xfrm>
          <a:off x="0" y="0"/>
          <a:ext cx="0" cy="0"/>
          <a:chOff x="0" y="0"/>
          <a:chExt cx="0" cy="0"/>
        </a:xfrm>
      </p:grpSpPr>
      <p:sp>
        <p:nvSpPr>
          <p:cNvPr id="560" name="Google Shape;560;g2ec9891742b_0_2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ec9891742b_0_2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4" name="Shape 564"/>
        <p:cNvGrpSpPr/>
        <p:nvPr/>
      </p:nvGrpSpPr>
      <p:grpSpPr>
        <a:xfrm>
          <a:off x="0" y="0"/>
          <a:ext cx="0" cy="0"/>
          <a:chOff x="0" y="0"/>
          <a:chExt cx="0" cy="0"/>
        </a:xfrm>
      </p:grpSpPr>
      <p:sp>
        <p:nvSpPr>
          <p:cNvPr id="565" name="Google Shape;565;g2ec9891742b_0_2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ec9891742b_0_2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SLIDES_API85603431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SLIDES_API85603431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SLIDES_API633448456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SLIDES_API633448456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SLIDES_API633448456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SLIDES_API633448456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SLIDES_API210459534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SLIDES_API210459534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SLIDES_API2104595342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SLIDES_API2104595342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SLIDES_API2104595342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SLIDES_API2104595342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0" Type="http://schemas.openxmlformats.org/officeDocument/2006/relationships/image" Target="../media/image19.png"/><Relationship Id="rId2" Type="http://schemas.openxmlformats.org/officeDocument/2006/relationships/image" Target="../media/image1.pn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8.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30.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0" Type="http://schemas.openxmlformats.org/officeDocument/2006/relationships/image" Target="../media/image29.png"/><Relationship Id="rId2" Type="http://schemas.openxmlformats.org/officeDocument/2006/relationships/image" Target="../media/image2.png"/><Relationship Id="rId19" Type="http://schemas.openxmlformats.org/officeDocument/2006/relationships/image" Target="../media/image28.png"/><Relationship Id="rId18" Type="http://schemas.openxmlformats.org/officeDocument/2006/relationships/image" Target="../media/image9.png"/><Relationship Id="rId17" Type="http://schemas.openxmlformats.org/officeDocument/2006/relationships/image" Target="../media/image8.png"/><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5.png"/><Relationship Id="rId13" Type="http://schemas.openxmlformats.org/officeDocument/2006/relationships/image" Target="../media/image1.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1.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3.png"/><Relationship Id="rId7" Type="http://schemas.openxmlformats.org/officeDocument/2006/relationships/image" Target="../media/image2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27.png"/><Relationship Id="rId3" Type="http://schemas.openxmlformats.org/officeDocument/2006/relationships/image" Target="../media/image21.png"/><Relationship Id="rId2" Type="http://schemas.openxmlformats.org/officeDocument/2006/relationships/image" Target="../media/image31.png"/><Relationship Id="rId14" Type="http://schemas.openxmlformats.org/officeDocument/2006/relationships/image" Target="../media/image29.png"/><Relationship Id="rId13" Type="http://schemas.openxmlformats.org/officeDocument/2006/relationships/image" Target="../media/image19.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2">
    <p:bg>
      <p:bgPr>
        <a:solidFill>
          <a:schemeClr val="dk1"/>
        </a:solidFill>
        <a:effectLst/>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732150" y="1432763"/>
            <a:ext cx="7679700" cy="726900"/>
          </a:xfrm>
          <a:prstGeom prst="rect">
            <a:avLst/>
          </a:prstGeom>
        </p:spPr>
        <p:txBody>
          <a:bodyPr spcFirstLastPara="1" wrap="square" lIns="34275" tIns="34275" rIns="34275" bIns="34275" anchor="b" anchorCtr="0">
            <a:noAutofit/>
          </a:bodyPr>
          <a:lstStyle>
            <a:lvl1pPr lvl="0" algn="ctr">
              <a:spcBef>
                <a:spcPts val="0"/>
              </a:spcBef>
              <a:spcAft>
                <a:spcPts val="0"/>
              </a:spcAft>
              <a:buClr>
                <a:schemeClr val="accent3"/>
              </a:buClr>
              <a:buSzPts val="3200"/>
              <a:buNone/>
              <a:defRPr sz="3200">
                <a:solidFill>
                  <a:schemeClr val="accent3"/>
                </a:solidFill>
              </a:defRPr>
            </a:lvl1pPr>
            <a:lvl2pPr lvl="1">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Clr>
                <a:schemeClr val="lt2"/>
              </a:buClr>
              <a:buSzPts val="500"/>
              <a:buNone/>
              <a:defRPr>
                <a:solidFill>
                  <a:schemeClr val="lt2"/>
                </a:solidFill>
                <a:latin typeface="Poppins" panose="00000500000000000000"/>
                <a:ea typeface="Poppins" panose="00000500000000000000"/>
                <a:cs typeface="Poppins" panose="00000500000000000000"/>
                <a:sym typeface="Poppins" panose="00000500000000000000"/>
              </a:defRPr>
            </a:lvl9pPr>
          </a:lstStyle>
          <a:p/>
        </p:txBody>
      </p:sp>
      <p:sp>
        <p:nvSpPr>
          <p:cNvPr id="55" name="Google Shape;55;p1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56" name="Google Shape;56;p14"/>
          <p:cNvSpPr txBox="1"/>
          <p:nvPr>
            <p:ph type="body" idx="1"/>
          </p:nvPr>
        </p:nvSpPr>
        <p:spPr>
          <a:xfrm>
            <a:off x="732150" y="2229500"/>
            <a:ext cx="7679700" cy="19596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sz="1300">
                <a:solidFill>
                  <a:schemeClr val="lt1"/>
                </a:solidFill>
              </a:defRPr>
            </a:lvl1pPr>
            <a:lvl2pPr marL="914400" lvl="1" indent="-311150" algn="ctr">
              <a:spcBef>
                <a:spcPts val="0"/>
              </a:spcBef>
              <a:spcAft>
                <a:spcPts val="0"/>
              </a:spcAft>
              <a:buClr>
                <a:schemeClr val="lt1"/>
              </a:buClr>
              <a:buSzPts val="1300"/>
              <a:buChar char="○"/>
              <a:defRPr sz="1300">
                <a:solidFill>
                  <a:schemeClr val="lt1"/>
                </a:solidFill>
              </a:defRPr>
            </a:lvl2pPr>
            <a:lvl3pPr marL="1371600" lvl="2" indent="-311150" algn="ctr">
              <a:spcBef>
                <a:spcPts val="0"/>
              </a:spcBef>
              <a:spcAft>
                <a:spcPts val="0"/>
              </a:spcAft>
              <a:buClr>
                <a:schemeClr val="lt1"/>
              </a:buClr>
              <a:buSzPts val="1300"/>
              <a:buChar char="■"/>
              <a:defRPr sz="1300">
                <a:solidFill>
                  <a:schemeClr val="lt1"/>
                </a:solidFill>
              </a:defRPr>
            </a:lvl3pPr>
            <a:lvl4pPr marL="1828800" lvl="3" indent="-311150" algn="ctr">
              <a:spcBef>
                <a:spcPts val="0"/>
              </a:spcBef>
              <a:spcAft>
                <a:spcPts val="0"/>
              </a:spcAft>
              <a:buClr>
                <a:schemeClr val="lt1"/>
              </a:buClr>
              <a:buSzPts val="1300"/>
              <a:buChar char="●"/>
              <a:defRPr sz="1300">
                <a:solidFill>
                  <a:schemeClr val="lt1"/>
                </a:solidFill>
              </a:defRPr>
            </a:lvl4pPr>
            <a:lvl5pPr marL="2286000" lvl="4" indent="-311150" algn="ctr">
              <a:spcBef>
                <a:spcPts val="0"/>
              </a:spcBef>
              <a:spcAft>
                <a:spcPts val="0"/>
              </a:spcAft>
              <a:buClr>
                <a:schemeClr val="lt1"/>
              </a:buClr>
              <a:buSzPts val="1300"/>
              <a:buChar char="○"/>
              <a:defRPr sz="1300">
                <a:solidFill>
                  <a:schemeClr val="lt1"/>
                </a:solidFill>
              </a:defRPr>
            </a:lvl5pPr>
            <a:lvl6pPr marL="2743200" lvl="5" indent="-311150" algn="ctr">
              <a:spcBef>
                <a:spcPts val="0"/>
              </a:spcBef>
              <a:spcAft>
                <a:spcPts val="0"/>
              </a:spcAft>
              <a:buClr>
                <a:schemeClr val="lt1"/>
              </a:buClr>
              <a:buSzPts val="1300"/>
              <a:buChar char="■"/>
              <a:defRPr sz="1300">
                <a:solidFill>
                  <a:schemeClr val="lt1"/>
                </a:solidFill>
              </a:defRPr>
            </a:lvl6pPr>
            <a:lvl7pPr marL="3200400" lvl="6" indent="-311150" algn="ctr">
              <a:spcBef>
                <a:spcPts val="0"/>
              </a:spcBef>
              <a:spcAft>
                <a:spcPts val="0"/>
              </a:spcAft>
              <a:buClr>
                <a:schemeClr val="lt1"/>
              </a:buClr>
              <a:buSzPts val="1300"/>
              <a:buChar char="●"/>
              <a:defRPr sz="1300">
                <a:solidFill>
                  <a:schemeClr val="lt1"/>
                </a:solidFill>
              </a:defRPr>
            </a:lvl7pPr>
            <a:lvl8pPr marL="3657600" lvl="7" indent="-311150" algn="ctr">
              <a:spcBef>
                <a:spcPts val="0"/>
              </a:spcBef>
              <a:spcAft>
                <a:spcPts val="0"/>
              </a:spcAft>
              <a:buClr>
                <a:schemeClr val="lt1"/>
              </a:buClr>
              <a:buSzPts val="1300"/>
              <a:buChar char="○"/>
              <a:defRPr sz="1300">
                <a:solidFill>
                  <a:schemeClr val="lt1"/>
                </a:solidFill>
              </a:defRPr>
            </a:lvl8pPr>
            <a:lvl9pPr marL="4114800" lvl="8" indent="-311150" algn="ctr">
              <a:spcBef>
                <a:spcPts val="0"/>
              </a:spcBef>
              <a:spcAft>
                <a:spcPts val="0"/>
              </a:spcAft>
              <a:buClr>
                <a:schemeClr val="lt1"/>
              </a:buClr>
              <a:buSzPts val="1300"/>
              <a:buChar char="■"/>
              <a:defRPr sz="1300">
                <a:solidFill>
                  <a:schemeClr val="lt1"/>
                </a:solidFill>
              </a:defRPr>
            </a:lvl9pPr>
          </a:lstStyle>
          <a:p/>
        </p:txBody>
      </p:sp>
      <p:pic>
        <p:nvPicPr>
          <p:cNvPr id="57" name="Google Shape;57;p14" descr=" "/>
          <p:cNvPicPr preferRelativeResize="0"/>
          <p:nvPr/>
        </p:nvPicPr>
        <p:blipFill rotWithShape="1">
          <a:blip r:embed="rId2"/>
          <a:srcRect/>
          <a:stretch>
            <a:fillRect/>
          </a:stretch>
        </p:blipFill>
        <p:spPr>
          <a:xfrm>
            <a:off x="200025" y="4019550"/>
            <a:ext cx="938213" cy="1123811"/>
          </a:xfrm>
          <a:prstGeom prst="rect">
            <a:avLst/>
          </a:prstGeom>
          <a:noFill/>
          <a:ln>
            <a:noFill/>
          </a:ln>
        </p:spPr>
      </p:pic>
      <p:pic>
        <p:nvPicPr>
          <p:cNvPr id="58" name="Google Shape;58;p14" descr=" "/>
          <p:cNvPicPr preferRelativeResize="0"/>
          <p:nvPr/>
        </p:nvPicPr>
        <p:blipFill rotWithShape="1">
          <a:blip r:embed="rId3"/>
          <a:srcRect/>
          <a:stretch>
            <a:fillRect/>
          </a:stretch>
        </p:blipFill>
        <p:spPr>
          <a:xfrm>
            <a:off x="1319179" y="1033118"/>
            <a:ext cx="227910" cy="232497"/>
          </a:xfrm>
          <a:prstGeom prst="rect">
            <a:avLst/>
          </a:prstGeom>
          <a:noFill/>
          <a:ln>
            <a:noFill/>
          </a:ln>
        </p:spPr>
      </p:pic>
      <p:sp>
        <p:nvSpPr>
          <p:cNvPr id="59" name="Google Shape;59;p14"/>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60" name="Google Shape;60;p14"/>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61" name="Google Shape;61;p14"/>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62" name="Google Shape;62;p14" descr=" "/>
          <p:cNvPicPr preferRelativeResize="0"/>
          <p:nvPr/>
        </p:nvPicPr>
        <p:blipFill rotWithShape="1">
          <a:blip r:embed="rId4"/>
          <a:srcRect/>
          <a:stretch>
            <a:fillRect/>
          </a:stretch>
        </p:blipFill>
        <p:spPr>
          <a:xfrm>
            <a:off x="8140960" y="2030555"/>
            <a:ext cx="1003049" cy="488477"/>
          </a:xfrm>
          <a:prstGeom prst="rect">
            <a:avLst/>
          </a:prstGeom>
          <a:noFill/>
          <a:ln>
            <a:noFill/>
          </a:ln>
        </p:spPr>
      </p:pic>
      <p:pic>
        <p:nvPicPr>
          <p:cNvPr id="63" name="Google Shape;63;p14" descr=" "/>
          <p:cNvPicPr preferRelativeResize="0"/>
          <p:nvPr/>
        </p:nvPicPr>
        <p:blipFill rotWithShape="1">
          <a:blip r:embed="rId5"/>
          <a:srcRect/>
          <a:stretch>
            <a:fillRect/>
          </a:stretch>
        </p:blipFill>
        <p:spPr>
          <a:xfrm>
            <a:off x="7279442" y="3351447"/>
            <a:ext cx="186342" cy="156315"/>
          </a:xfrm>
          <a:prstGeom prst="rect">
            <a:avLst/>
          </a:prstGeom>
          <a:noFill/>
          <a:ln>
            <a:noFill/>
          </a:ln>
        </p:spPr>
      </p:pic>
      <p:sp>
        <p:nvSpPr>
          <p:cNvPr id="64" name="Google Shape;64;p14"/>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65" name="Google Shape;65;p14"/>
          <p:cNvSpPr/>
          <p:nvPr/>
        </p:nvSpPr>
        <p:spPr>
          <a:xfrm>
            <a:off x="8201033" y="4024313"/>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66" name="Google Shape;66;p14" descr=" "/>
          <p:cNvPicPr preferRelativeResize="0"/>
          <p:nvPr/>
        </p:nvPicPr>
        <p:blipFill rotWithShape="1">
          <a:blip r:embed="rId6"/>
          <a:srcRect/>
          <a:stretch>
            <a:fillRect/>
          </a:stretch>
        </p:blipFill>
        <p:spPr>
          <a:xfrm>
            <a:off x="4508203" y="4354292"/>
            <a:ext cx="117804" cy="93883"/>
          </a:xfrm>
          <a:prstGeom prst="rect">
            <a:avLst/>
          </a:prstGeom>
          <a:noFill/>
          <a:ln>
            <a:noFill/>
          </a:ln>
        </p:spPr>
      </p:pic>
      <p:sp>
        <p:nvSpPr>
          <p:cNvPr id="67" name="Google Shape;67;p14"/>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68" name="Google Shape;68;p14" descr=" "/>
          <p:cNvPicPr preferRelativeResize="0"/>
          <p:nvPr/>
        </p:nvPicPr>
        <p:blipFill rotWithShape="1">
          <a:blip r:embed="rId7"/>
          <a:srcRect/>
          <a:stretch>
            <a:fillRect/>
          </a:stretch>
        </p:blipFill>
        <p:spPr>
          <a:xfrm>
            <a:off x="6119818" y="4248150"/>
            <a:ext cx="9525" cy="119048"/>
          </a:xfrm>
          <a:prstGeom prst="rect">
            <a:avLst/>
          </a:prstGeom>
          <a:noFill/>
          <a:ln>
            <a:noFill/>
          </a:ln>
        </p:spPr>
      </p:pic>
      <p:pic>
        <p:nvPicPr>
          <p:cNvPr id="69" name="Google Shape;69;p14" descr=" "/>
          <p:cNvPicPr preferRelativeResize="0"/>
          <p:nvPr/>
        </p:nvPicPr>
        <p:blipFill rotWithShape="1">
          <a:blip r:embed="rId8"/>
          <a:srcRect/>
          <a:stretch>
            <a:fillRect/>
          </a:stretch>
        </p:blipFill>
        <p:spPr>
          <a:xfrm>
            <a:off x="6053143" y="4304109"/>
            <a:ext cx="126206" cy="9525"/>
          </a:xfrm>
          <a:prstGeom prst="rect">
            <a:avLst/>
          </a:prstGeom>
          <a:noFill/>
          <a:ln>
            <a:noFill/>
          </a:ln>
        </p:spPr>
      </p:pic>
      <p:pic>
        <p:nvPicPr>
          <p:cNvPr id="70" name="Google Shape;70;p14" descr=" "/>
          <p:cNvPicPr preferRelativeResize="0"/>
          <p:nvPr/>
        </p:nvPicPr>
        <p:blipFill rotWithShape="1">
          <a:blip r:embed="rId9"/>
          <a:srcRect/>
          <a:stretch>
            <a:fillRect/>
          </a:stretch>
        </p:blipFill>
        <p:spPr>
          <a:xfrm>
            <a:off x="6082314" y="4265340"/>
            <a:ext cx="76200" cy="76191"/>
          </a:xfrm>
          <a:prstGeom prst="rect">
            <a:avLst/>
          </a:prstGeom>
          <a:noFill/>
          <a:ln>
            <a:noFill/>
          </a:ln>
        </p:spPr>
      </p:pic>
      <p:pic>
        <p:nvPicPr>
          <p:cNvPr id="71" name="Google Shape;71;p14" descr=" "/>
          <p:cNvPicPr preferRelativeResize="0"/>
          <p:nvPr/>
        </p:nvPicPr>
        <p:blipFill rotWithShape="1">
          <a:blip r:embed="rId10"/>
          <a:srcRect/>
          <a:stretch>
            <a:fillRect/>
          </a:stretch>
        </p:blipFill>
        <p:spPr>
          <a:xfrm>
            <a:off x="6067431" y="4276725"/>
            <a:ext cx="110575" cy="67857"/>
          </a:xfrm>
          <a:prstGeom prst="rect">
            <a:avLst/>
          </a:prstGeom>
          <a:noFill/>
          <a:ln>
            <a:noFill/>
          </a:ln>
        </p:spPr>
      </p:pic>
      <p:pic>
        <p:nvPicPr>
          <p:cNvPr id="72" name="Google Shape;72;p14" descr=" "/>
          <p:cNvPicPr preferRelativeResize="0"/>
          <p:nvPr/>
        </p:nvPicPr>
        <p:blipFill rotWithShape="1">
          <a:blip r:embed="rId11"/>
          <a:srcRect/>
          <a:stretch>
            <a:fillRect/>
          </a:stretch>
        </p:blipFill>
        <p:spPr>
          <a:xfrm>
            <a:off x="7148512" y="1133466"/>
            <a:ext cx="151216" cy="300103"/>
          </a:xfrm>
          <a:prstGeom prst="rect">
            <a:avLst/>
          </a:prstGeom>
          <a:noFill/>
          <a:ln>
            <a:noFill/>
          </a:ln>
        </p:spPr>
      </p:pic>
      <p:pic>
        <p:nvPicPr>
          <p:cNvPr id="73" name="Google Shape;73;p14" descr=" "/>
          <p:cNvPicPr preferRelativeResize="0"/>
          <p:nvPr/>
        </p:nvPicPr>
        <p:blipFill rotWithShape="1">
          <a:blip r:embed="rId12"/>
          <a:srcRect/>
          <a:stretch>
            <a:fillRect/>
          </a:stretch>
        </p:blipFill>
        <p:spPr>
          <a:xfrm>
            <a:off x="3916616" y="873342"/>
            <a:ext cx="183322" cy="163263"/>
          </a:xfrm>
          <a:prstGeom prst="rect">
            <a:avLst/>
          </a:prstGeom>
          <a:noFill/>
          <a:ln>
            <a:noFill/>
          </a:ln>
        </p:spPr>
      </p:pic>
      <p:sp>
        <p:nvSpPr>
          <p:cNvPr id="74" name="Google Shape;74;p14"/>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75" name="Google Shape;75;p14" descr=" "/>
          <p:cNvPicPr preferRelativeResize="0"/>
          <p:nvPr/>
        </p:nvPicPr>
        <p:blipFill rotWithShape="1">
          <a:blip r:embed="rId13"/>
          <a:srcRect/>
          <a:stretch>
            <a:fillRect/>
          </a:stretch>
        </p:blipFill>
        <p:spPr>
          <a:xfrm>
            <a:off x="2814640" y="942975"/>
            <a:ext cx="9525" cy="119048"/>
          </a:xfrm>
          <a:prstGeom prst="rect">
            <a:avLst/>
          </a:prstGeom>
          <a:noFill/>
          <a:ln>
            <a:noFill/>
          </a:ln>
        </p:spPr>
      </p:pic>
      <p:pic>
        <p:nvPicPr>
          <p:cNvPr id="76" name="Google Shape;76;p14" descr=" "/>
          <p:cNvPicPr preferRelativeResize="0"/>
          <p:nvPr/>
        </p:nvPicPr>
        <p:blipFill rotWithShape="1">
          <a:blip r:embed="rId14"/>
          <a:srcRect/>
          <a:stretch>
            <a:fillRect/>
          </a:stretch>
        </p:blipFill>
        <p:spPr>
          <a:xfrm>
            <a:off x="2747965" y="998934"/>
            <a:ext cx="126206" cy="9525"/>
          </a:xfrm>
          <a:prstGeom prst="rect">
            <a:avLst/>
          </a:prstGeom>
          <a:noFill/>
          <a:ln>
            <a:noFill/>
          </a:ln>
        </p:spPr>
      </p:pic>
      <p:pic>
        <p:nvPicPr>
          <p:cNvPr id="77" name="Google Shape;77;p14" descr=" "/>
          <p:cNvPicPr preferRelativeResize="0"/>
          <p:nvPr/>
        </p:nvPicPr>
        <p:blipFill rotWithShape="1">
          <a:blip r:embed="rId15"/>
          <a:srcRect/>
          <a:stretch>
            <a:fillRect/>
          </a:stretch>
        </p:blipFill>
        <p:spPr>
          <a:xfrm>
            <a:off x="2777135" y="960165"/>
            <a:ext cx="76200" cy="76191"/>
          </a:xfrm>
          <a:prstGeom prst="rect">
            <a:avLst/>
          </a:prstGeom>
          <a:noFill/>
          <a:ln>
            <a:noFill/>
          </a:ln>
        </p:spPr>
      </p:pic>
      <p:pic>
        <p:nvPicPr>
          <p:cNvPr id="78" name="Google Shape;78;p14" descr=" "/>
          <p:cNvPicPr preferRelativeResize="0"/>
          <p:nvPr/>
        </p:nvPicPr>
        <p:blipFill rotWithShape="1">
          <a:blip r:embed="rId16"/>
          <a:srcRect/>
          <a:stretch>
            <a:fillRect/>
          </a:stretch>
        </p:blipFill>
        <p:spPr>
          <a:xfrm>
            <a:off x="2762253" y="971550"/>
            <a:ext cx="110575" cy="67857"/>
          </a:xfrm>
          <a:prstGeom prst="rect">
            <a:avLst/>
          </a:prstGeom>
          <a:noFill/>
          <a:ln>
            <a:noFill/>
          </a:ln>
        </p:spPr>
      </p:pic>
      <p:pic>
        <p:nvPicPr>
          <p:cNvPr id="79" name="Google Shape;79;p14" descr=" "/>
          <p:cNvPicPr preferRelativeResize="0"/>
          <p:nvPr/>
        </p:nvPicPr>
        <p:blipFill rotWithShape="1">
          <a:blip r:embed="rId17"/>
          <a:srcRect/>
          <a:stretch>
            <a:fillRect/>
          </a:stretch>
        </p:blipFill>
        <p:spPr>
          <a:xfrm>
            <a:off x="6353181" y="180975"/>
            <a:ext cx="9525" cy="119048"/>
          </a:xfrm>
          <a:prstGeom prst="rect">
            <a:avLst/>
          </a:prstGeom>
          <a:noFill/>
          <a:ln>
            <a:noFill/>
          </a:ln>
        </p:spPr>
      </p:pic>
      <p:pic>
        <p:nvPicPr>
          <p:cNvPr id="80" name="Google Shape;80;p14" descr=" "/>
          <p:cNvPicPr preferRelativeResize="0"/>
          <p:nvPr/>
        </p:nvPicPr>
        <p:blipFill rotWithShape="1">
          <a:blip r:embed="rId18"/>
          <a:srcRect/>
          <a:stretch>
            <a:fillRect/>
          </a:stretch>
        </p:blipFill>
        <p:spPr>
          <a:xfrm>
            <a:off x="6286506" y="236934"/>
            <a:ext cx="126206" cy="9525"/>
          </a:xfrm>
          <a:prstGeom prst="rect">
            <a:avLst/>
          </a:prstGeom>
          <a:noFill/>
          <a:ln>
            <a:noFill/>
          </a:ln>
        </p:spPr>
      </p:pic>
      <p:pic>
        <p:nvPicPr>
          <p:cNvPr id="81" name="Google Shape;81;p14" descr=" "/>
          <p:cNvPicPr preferRelativeResize="0"/>
          <p:nvPr/>
        </p:nvPicPr>
        <p:blipFill rotWithShape="1">
          <a:blip r:embed="rId19"/>
          <a:srcRect/>
          <a:stretch>
            <a:fillRect/>
          </a:stretch>
        </p:blipFill>
        <p:spPr>
          <a:xfrm>
            <a:off x="6315676" y="198165"/>
            <a:ext cx="76200" cy="76191"/>
          </a:xfrm>
          <a:prstGeom prst="rect">
            <a:avLst/>
          </a:prstGeom>
          <a:noFill/>
          <a:ln>
            <a:noFill/>
          </a:ln>
        </p:spPr>
      </p:pic>
      <p:pic>
        <p:nvPicPr>
          <p:cNvPr id="82" name="Google Shape;82;p14" descr=" "/>
          <p:cNvPicPr preferRelativeResize="0"/>
          <p:nvPr/>
        </p:nvPicPr>
        <p:blipFill rotWithShape="1">
          <a:blip r:embed="rId20"/>
          <a:srcRect/>
          <a:stretch>
            <a:fillRect/>
          </a:stretch>
        </p:blipFill>
        <p:spPr>
          <a:xfrm>
            <a:off x="6300793" y="209550"/>
            <a:ext cx="110575" cy="6785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83" name="Shape 83"/>
        <p:cNvGrpSpPr/>
        <p:nvPr/>
      </p:nvGrpSpPr>
      <p:grpSpPr>
        <a:xfrm>
          <a:off x="0" y="0"/>
          <a:ext cx="0" cy="0"/>
          <a:chOff x="0" y="0"/>
          <a:chExt cx="0" cy="0"/>
        </a:xfrm>
      </p:grpSpPr>
      <p:sp>
        <p:nvSpPr>
          <p:cNvPr id="84" name="Google Shape;84;p15"/>
          <p:cNvSpPr/>
          <p:nvPr/>
        </p:nvSpPr>
        <p:spPr>
          <a:xfrm>
            <a:off x="113725"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85" name="Google Shape;85;p15"/>
          <p:cNvPicPr preferRelativeResize="0"/>
          <p:nvPr/>
        </p:nvPicPr>
        <p:blipFill>
          <a:blip r:embed="rId2"/>
          <a:stretch>
            <a:fillRect/>
          </a:stretch>
        </p:blipFill>
        <p:spPr>
          <a:xfrm>
            <a:off x="2206925" y="-1408225"/>
            <a:ext cx="2471494" cy="2650874"/>
          </a:xfrm>
          <a:prstGeom prst="rect">
            <a:avLst/>
          </a:prstGeom>
          <a:noFill/>
          <a:ln>
            <a:noFill/>
          </a:ln>
        </p:spPr>
      </p:pic>
      <p:sp>
        <p:nvSpPr>
          <p:cNvPr id="86" name="Google Shape;86;p1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87" name="Google Shape;87;p15"/>
          <p:cNvSpPr/>
          <p:nvPr>
            <p:ph type="pic" idx="2"/>
          </p:nvPr>
        </p:nvSpPr>
        <p:spPr>
          <a:xfrm>
            <a:off x="113725" y="119400"/>
            <a:ext cx="3273000" cy="4904700"/>
          </a:xfrm>
          <a:prstGeom prst="roundRect">
            <a:avLst>
              <a:gd name="adj" fmla="val 7529"/>
            </a:avLst>
          </a:prstGeom>
          <a:noFill/>
          <a:ln>
            <a:noFill/>
          </a:ln>
        </p:spPr>
      </p:sp>
      <p:sp>
        <p:nvSpPr>
          <p:cNvPr id="88" name="Google Shape;88;p15"/>
          <p:cNvSpPr txBox="1"/>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2400"/>
              <a:buFont typeface="Balsamiq Sans"/>
              <a:buNone/>
              <a:defRPr sz="2400">
                <a:latin typeface="Balsamiq Sans"/>
                <a:ea typeface="Balsamiq Sans"/>
                <a:cs typeface="Balsamiq Sans"/>
                <a:sym typeface="Balsamiq Sans"/>
              </a:defRPr>
            </a:lvl2pPr>
            <a:lvl3pPr lvl="2">
              <a:spcBef>
                <a:spcPts val="0"/>
              </a:spcBef>
              <a:spcAft>
                <a:spcPts val="0"/>
              </a:spcAft>
              <a:buSzPts val="2400"/>
              <a:buFont typeface="Balsamiq Sans"/>
              <a:buNone/>
              <a:defRPr sz="2400">
                <a:latin typeface="Balsamiq Sans"/>
                <a:ea typeface="Balsamiq Sans"/>
                <a:cs typeface="Balsamiq Sans"/>
                <a:sym typeface="Balsamiq Sans"/>
              </a:defRPr>
            </a:lvl3pPr>
            <a:lvl4pPr lvl="3">
              <a:spcBef>
                <a:spcPts val="0"/>
              </a:spcBef>
              <a:spcAft>
                <a:spcPts val="0"/>
              </a:spcAft>
              <a:buSzPts val="2400"/>
              <a:buFont typeface="Balsamiq Sans"/>
              <a:buNone/>
              <a:defRPr sz="2400">
                <a:latin typeface="Balsamiq Sans"/>
                <a:ea typeface="Balsamiq Sans"/>
                <a:cs typeface="Balsamiq Sans"/>
                <a:sym typeface="Balsamiq Sans"/>
              </a:defRPr>
            </a:lvl4pPr>
            <a:lvl5pPr lvl="4">
              <a:spcBef>
                <a:spcPts val="0"/>
              </a:spcBef>
              <a:spcAft>
                <a:spcPts val="0"/>
              </a:spcAft>
              <a:buSzPts val="2400"/>
              <a:buFont typeface="Balsamiq Sans"/>
              <a:buNone/>
              <a:defRPr sz="2400">
                <a:latin typeface="Balsamiq Sans"/>
                <a:ea typeface="Balsamiq Sans"/>
                <a:cs typeface="Balsamiq Sans"/>
                <a:sym typeface="Balsamiq Sans"/>
              </a:defRPr>
            </a:lvl5pPr>
            <a:lvl6pPr lvl="5">
              <a:spcBef>
                <a:spcPts val="0"/>
              </a:spcBef>
              <a:spcAft>
                <a:spcPts val="0"/>
              </a:spcAft>
              <a:buSzPts val="2400"/>
              <a:buFont typeface="Balsamiq Sans"/>
              <a:buNone/>
              <a:defRPr sz="2400">
                <a:latin typeface="Balsamiq Sans"/>
                <a:ea typeface="Balsamiq Sans"/>
                <a:cs typeface="Balsamiq Sans"/>
                <a:sym typeface="Balsamiq Sans"/>
              </a:defRPr>
            </a:lvl6pPr>
            <a:lvl7pPr lvl="6">
              <a:spcBef>
                <a:spcPts val="0"/>
              </a:spcBef>
              <a:spcAft>
                <a:spcPts val="0"/>
              </a:spcAft>
              <a:buSzPts val="2400"/>
              <a:buFont typeface="Balsamiq Sans"/>
              <a:buNone/>
              <a:defRPr sz="2400">
                <a:latin typeface="Balsamiq Sans"/>
                <a:ea typeface="Balsamiq Sans"/>
                <a:cs typeface="Balsamiq Sans"/>
                <a:sym typeface="Balsamiq Sans"/>
              </a:defRPr>
            </a:lvl7pPr>
            <a:lvl8pPr lvl="7">
              <a:spcBef>
                <a:spcPts val="0"/>
              </a:spcBef>
              <a:spcAft>
                <a:spcPts val="0"/>
              </a:spcAft>
              <a:buSzPts val="2400"/>
              <a:buFont typeface="Balsamiq Sans"/>
              <a:buNone/>
              <a:defRPr sz="2400">
                <a:latin typeface="Balsamiq Sans"/>
                <a:ea typeface="Balsamiq Sans"/>
                <a:cs typeface="Balsamiq Sans"/>
                <a:sym typeface="Balsamiq Sans"/>
              </a:defRPr>
            </a:lvl8pPr>
            <a:lvl9pPr lvl="8">
              <a:spcBef>
                <a:spcPts val="0"/>
              </a:spcBef>
              <a:spcAft>
                <a:spcPts val="0"/>
              </a:spcAft>
              <a:buSzPts val="2400"/>
              <a:buFont typeface="Balsamiq Sans"/>
              <a:buNone/>
              <a:defRPr sz="2400">
                <a:latin typeface="Balsamiq Sans"/>
                <a:ea typeface="Balsamiq Sans"/>
                <a:cs typeface="Balsamiq Sans"/>
                <a:sym typeface="Balsamiq Sans"/>
              </a:defRPr>
            </a:lvl9pPr>
          </a:lstStyle>
          <a:p/>
        </p:txBody>
      </p:sp>
      <p:sp>
        <p:nvSpPr>
          <p:cNvPr id="89" name="Google Shape;89;p15"/>
          <p:cNvSpPr txBox="1"/>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90" name="Google Shape;90;p15"/>
          <p:cNvSpPr txBox="1"/>
          <p:nvPr>
            <p:ph type="subTitle" idx="3"/>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pic>
        <p:nvPicPr>
          <p:cNvPr id="91" name="Google Shape;91;p15"/>
          <p:cNvPicPr preferRelativeResize="0"/>
          <p:nvPr/>
        </p:nvPicPr>
        <p:blipFill>
          <a:blip r:embed="rId3"/>
          <a:stretch>
            <a:fillRect/>
          </a:stretch>
        </p:blipFill>
        <p:spPr>
          <a:xfrm>
            <a:off x="7754950" y="3843499"/>
            <a:ext cx="2332475" cy="2399244"/>
          </a:xfrm>
          <a:prstGeom prst="rect">
            <a:avLst/>
          </a:prstGeom>
          <a:noFill/>
          <a:ln>
            <a:noFill/>
          </a:ln>
        </p:spPr>
      </p:pic>
      <p:sp>
        <p:nvSpPr>
          <p:cNvPr id="92" name="Google Shape;92;p15"/>
          <p:cNvSpPr/>
          <p:nvPr/>
        </p:nvSpPr>
        <p:spPr>
          <a:xfrm>
            <a:off x="8887946" y="3531625"/>
            <a:ext cx="133200" cy="133200"/>
          </a:xfrm>
          <a:prstGeom prst="ellipse">
            <a:avLst/>
          </a:prstGeom>
          <a:noFill/>
          <a:ln w="50800" cap="flat" cmpd="sng">
            <a:solidFill>
              <a:srgbClr val="2DAD7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93" name="Google Shape;93;p15" descr=" "/>
          <p:cNvPicPr preferRelativeResize="0"/>
          <p:nvPr/>
        </p:nvPicPr>
        <p:blipFill rotWithShape="1">
          <a:blip r:embed="rId4"/>
          <a:srcRect/>
          <a:stretch>
            <a:fillRect/>
          </a:stretch>
        </p:blipFill>
        <p:spPr>
          <a:xfrm>
            <a:off x="7738140" y="4657705"/>
            <a:ext cx="227909" cy="232468"/>
          </a:xfrm>
          <a:prstGeom prst="rect">
            <a:avLst/>
          </a:prstGeom>
          <a:noFill/>
          <a:ln>
            <a:noFill/>
          </a:ln>
        </p:spPr>
      </p:pic>
      <p:sp>
        <p:nvSpPr>
          <p:cNvPr id="94" name="Google Shape;94;p15"/>
          <p:cNvSpPr/>
          <p:nvPr/>
        </p:nvSpPr>
        <p:spPr>
          <a:xfrm>
            <a:off x="3617078" y="4277313"/>
            <a:ext cx="133200" cy="1332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95" name="Google Shape;95;p15" descr=" "/>
          <p:cNvPicPr preferRelativeResize="0"/>
          <p:nvPr/>
        </p:nvPicPr>
        <p:blipFill rotWithShape="1">
          <a:blip r:embed="rId5"/>
          <a:srcRect/>
          <a:stretch>
            <a:fillRect/>
          </a:stretch>
        </p:blipFill>
        <p:spPr>
          <a:xfrm>
            <a:off x="7268694" y="3526863"/>
            <a:ext cx="110575" cy="67857"/>
          </a:xfrm>
          <a:prstGeom prst="rect">
            <a:avLst/>
          </a:prstGeom>
          <a:noFill/>
          <a:ln>
            <a:noFill/>
          </a:ln>
        </p:spPr>
      </p:pic>
      <p:grpSp>
        <p:nvGrpSpPr>
          <p:cNvPr id="96" name="Google Shape;96;p15"/>
          <p:cNvGrpSpPr/>
          <p:nvPr/>
        </p:nvGrpSpPr>
        <p:grpSpPr>
          <a:xfrm>
            <a:off x="4135201" y="1687113"/>
            <a:ext cx="487389" cy="442988"/>
            <a:chOff x="1328739" y="2128838"/>
            <a:chExt cx="487389" cy="442988"/>
          </a:xfrm>
        </p:grpSpPr>
        <p:pic>
          <p:nvPicPr>
            <p:cNvPr id="97" name="Google Shape;97;p15" descr=" "/>
            <p:cNvPicPr preferRelativeResize="0"/>
            <p:nvPr/>
          </p:nvPicPr>
          <p:blipFill rotWithShape="1">
            <a:blip r:embed="rId6"/>
            <a:srcRect/>
            <a:stretch>
              <a:fillRect/>
            </a:stretch>
          </p:blipFill>
          <p:spPr>
            <a:xfrm>
              <a:off x="1328739" y="2128838"/>
              <a:ext cx="487389" cy="428572"/>
            </a:xfrm>
            <a:prstGeom prst="rect">
              <a:avLst/>
            </a:prstGeom>
            <a:noFill/>
            <a:ln>
              <a:noFill/>
            </a:ln>
          </p:spPr>
        </p:pic>
        <p:sp>
          <p:nvSpPr>
            <p:cNvPr id="98" name="Google Shape;98;p15"/>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 name="Google Shape;99;p15"/>
          <p:cNvGrpSpPr/>
          <p:nvPr/>
        </p:nvGrpSpPr>
        <p:grpSpPr>
          <a:xfrm>
            <a:off x="4135192" y="2714788"/>
            <a:ext cx="438518" cy="442988"/>
            <a:chOff x="4343404" y="2128838"/>
            <a:chExt cx="438518" cy="442988"/>
          </a:xfrm>
        </p:grpSpPr>
        <p:pic>
          <p:nvPicPr>
            <p:cNvPr id="100" name="Google Shape;100;p15" descr=" "/>
            <p:cNvPicPr preferRelativeResize="0"/>
            <p:nvPr/>
          </p:nvPicPr>
          <p:blipFill rotWithShape="1">
            <a:blip r:embed="rId7"/>
            <a:srcRect/>
            <a:stretch>
              <a:fillRect/>
            </a:stretch>
          </p:blipFill>
          <p:spPr>
            <a:xfrm>
              <a:off x="4343404" y="2128838"/>
              <a:ext cx="438518" cy="428572"/>
            </a:xfrm>
            <a:prstGeom prst="rect">
              <a:avLst/>
            </a:prstGeom>
            <a:noFill/>
            <a:ln>
              <a:noFill/>
            </a:ln>
          </p:spPr>
        </p:pic>
        <p:sp>
          <p:nvSpPr>
            <p:cNvPr id="101" name="Google Shape;101;p15"/>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2_2">
  <p:cSld name="TITLE_1_1_2_1">
    <p:bg>
      <p:bgPr>
        <a:solidFill>
          <a:schemeClr val="lt2"/>
        </a:solidFill>
        <a:effectLst/>
      </p:bgPr>
    </p:bg>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2"/>
          <a:stretch>
            <a:fillRect/>
          </a:stretch>
        </p:blipFill>
        <p:spPr>
          <a:xfrm rot="646438">
            <a:off x="4364987" y="3923137"/>
            <a:ext cx="3091850" cy="3060275"/>
          </a:xfrm>
          <a:prstGeom prst="rect">
            <a:avLst/>
          </a:prstGeom>
          <a:noFill/>
          <a:ln>
            <a:noFill/>
          </a:ln>
        </p:spPr>
      </p:pic>
      <p:sp>
        <p:nvSpPr>
          <p:cNvPr id="104" name="Google Shape;104;p16"/>
          <p:cNvSpPr/>
          <p:nvPr/>
        </p:nvSpPr>
        <p:spPr>
          <a:xfrm>
            <a:off x="5724450" y="123775"/>
            <a:ext cx="3273000" cy="4980900"/>
          </a:xfrm>
          <a:prstGeom prst="roundRect">
            <a:avLst>
              <a:gd name="adj" fmla="val 9123"/>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05" name="Google Shape;105;p1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06" name="Google Shape;106;p16"/>
          <p:cNvSpPr/>
          <p:nvPr>
            <p:ph type="pic" idx="2"/>
          </p:nvPr>
        </p:nvSpPr>
        <p:spPr>
          <a:xfrm>
            <a:off x="5700750" y="83850"/>
            <a:ext cx="3320400" cy="4975800"/>
          </a:xfrm>
          <a:prstGeom prst="roundRect">
            <a:avLst>
              <a:gd name="adj" fmla="val 6862"/>
            </a:avLst>
          </a:prstGeom>
          <a:noFill/>
          <a:ln>
            <a:noFill/>
          </a:ln>
        </p:spPr>
      </p:sp>
      <p:sp>
        <p:nvSpPr>
          <p:cNvPr id="107" name="Google Shape;107;p16"/>
          <p:cNvSpPr txBox="1"/>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2400"/>
              <a:buFont typeface="Balsamiq Sans"/>
              <a:buNone/>
              <a:defRPr sz="2400">
                <a:latin typeface="Balsamiq Sans"/>
                <a:ea typeface="Balsamiq Sans"/>
                <a:cs typeface="Balsamiq Sans"/>
                <a:sym typeface="Balsamiq Sans"/>
              </a:defRPr>
            </a:lvl2pPr>
            <a:lvl3pPr lvl="2">
              <a:spcBef>
                <a:spcPts val="0"/>
              </a:spcBef>
              <a:spcAft>
                <a:spcPts val="0"/>
              </a:spcAft>
              <a:buSzPts val="2400"/>
              <a:buFont typeface="Balsamiq Sans"/>
              <a:buNone/>
              <a:defRPr sz="2400">
                <a:latin typeface="Balsamiq Sans"/>
                <a:ea typeface="Balsamiq Sans"/>
                <a:cs typeface="Balsamiq Sans"/>
                <a:sym typeface="Balsamiq Sans"/>
              </a:defRPr>
            </a:lvl3pPr>
            <a:lvl4pPr lvl="3">
              <a:spcBef>
                <a:spcPts val="0"/>
              </a:spcBef>
              <a:spcAft>
                <a:spcPts val="0"/>
              </a:spcAft>
              <a:buSzPts val="2400"/>
              <a:buFont typeface="Balsamiq Sans"/>
              <a:buNone/>
              <a:defRPr sz="2400">
                <a:latin typeface="Balsamiq Sans"/>
                <a:ea typeface="Balsamiq Sans"/>
                <a:cs typeface="Balsamiq Sans"/>
                <a:sym typeface="Balsamiq Sans"/>
              </a:defRPr>
            </a:lvl4pPr>
            <a:lvl5pPr lvl="4">
              <a:spcBef>
                <a:spcPts val="0"/>
              </a:spcBef>
              <a:spcAft>
                <a:spcPts val="0"/>
              </a:spcAft>
              <a:buSzPts val="2400"/>
              <a:buFont typeface="Balsamiq Sans"/>
              <a:buNone/>
              <a:defRPr sz="2400">
                <a:latin typeface="Balsamiq Sans"/>
                <a:ea typeface="Balsamiq Sans"/>
                <a:cs typeface="Balsamiq Sans"/>
                <a:sym typeface="Balsamiq Sans"/>
              </a:defRPr>
            </a:lvl5pPr>
            <a:lvl6pPr lvl="5">
              <a:spcBef>
                <a:spcPts val="0"/>
              </a:spcBef>
              <a:spcAft>
                <a:spcPts val="0"/>
              </a:spcAft>
              <a:buSzPts val="2400"/>
              <a:buFont typeface="Balsamiq Sans"/>
              <a:buNone/>
              <a:defRPr sz="2400">
                <a:latin typeface="Balsamiq Sans"/>
                <a:ea typeface="Balsamiq Sans"/>
                <a:cs typeface="Balsamiq Sans"/>
                <a:sym typeface="Balsamiq Sans"/>
              </a:defRPr>
            </a:lvl6pPr>
            <a:lvl7pPr lvl="6">
              <a:spcBef>
                <a:spcPts val="0"/>
              </a:spcBef>
              <a:spcAft>
                <a:spcPts val="0"/>
              </a:spcAft>
              <a:buSzPts val="2400"/>
              <a:buFont typeface="Balsamiq Sans"/>
              <a:buNone/>
              <a:defRPr sz="2400">
                <a:latin typeface="Balsamiq Sans"/>
                <a:ea typeface="Balsamiq Sans"/>
                <a:cs typeface="Balsamiq Sans"/>
                <a:sym typeface="Balsamiq Sans"/>
              </a:defRPr>
            </a:lvl7pPr>
            <a:lvl8pPr lvl="7">
              <a:spcBef>
                <a:spcPts val="0"/>
              </a:spcBef>
              <a:spcAft>
                <a:spcPts val="0"/>
              </a:spcAft>
              <a:buSzPts val="2400"/>
              <a:buFont typeface="Balsamiq Sans"/>
              <a:buNone/>
              <a:defRPr sz="2400">
                <a:latin typeface="Balsamiq Sans"/>
                <a:ea typeface="Balsamiq Sans"/>
                <a:cs typeface="Balsamiq Sans"/>
                <a:sym typeface="Balsamiq Sans"/>
              </a:defRPr>
            </a:lvl8pPr>
            <a:lvl9pPr lvl="8">
              <a:spcBef>
                <a:spcPts val="0"/>
              </a:spcBef>
              <a:spcAft>
                <a:spcPts val="0"/>
              </a:spcAft>
              <a:buSzPts val="2400"/>
              <a:buFont typeface="Balsamiq Sans"/>
              <a:buNone/>
              <a:defRPr sz="2400">
                <a:latin typeface="Balsamiq Sans"/>
                <a:ea typeface="Balsamiq Sans"/>
                <a:cs typeface="Balsamiq Sans"/>
                <a:sym typeface="Balsamiq Sans"/>
              </a:defRPr>
            </a:lvl9pPr>
          </a:lstStyle>
          <a:p/>
        </p:txBody>
      </p:sp>
      <p:sp>
        <p:nvSpPr>
          <p:cNvPr id="108" name="Google Shape;108;p16"/>
          <p:cNvSpPr txBox="1"/>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109" name="Google Shape;109;p16"/>
          <p:cNvSpPr txBox="1"/>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pic>
        <p:nvPicPr>
          <p:cNvPr id="110" name="Google Shape;110;p16"/>
          <p:cNvPicPr preferRelativeResize="0"/>
          <p:nvPr/>
        </p:nvPicPr>
        <p:blipFill>
          <a:blip r:embed="rId3"/>
          <a:stretch>
            <a:fillRect/>
          </a:stretch>
        </p:blipFill>
        <p:spPr>
          <a:xfrm>
            <a:off x="-1222875" y="-1324550"/>
            <a:ext cx="2524951" cy="2504201"/>
          </a:xfrm>
          <a:prstGeom prst="rect">
            <a:avLst/>
          </a:prstGeom>
          <a:noFill/>
          <a:ln>
            <a:noFill/>
          </a:ln>
        </p:spPr>
      </p:pic>
      <p:pic>
        <p:nvPicPr>
          <p:cNvPr id="111" name="Google Shape;111;p16" descr=" "/>
          <p:cNvPicPr preferRelativeResize="0"/>
          <p:nvPr/>
        </p:nvPicPr>
        <p:blipFill rotWithShape="1">
          <a:blip r:embed="rId4"/>
          <a:srcRect/>
          <a:stretch>
            <a:fillRect/>
          </a:stretch>
        </p:blipFill>
        <p:spPr>
          <a:xfrm>
            <a:off x="139374" y="4423803"/>
            <a:ext cx="247715" cy="202697"/>
          </a:xfrm>
          <a:prstGeom prst="rect">
            <a:avLst/>
          </a:prstGeom>
          <a:noFill/>
          <a:ln>
            <a:noFill/>
          </a:ln>
        </p:spPr>
      </p:pic>
      <p:pic>
        <p:nvPicPr>
          <p:cNvPr id="112" name="Google Shape;112;p16" descr=" "/>
          <p:cNvPicPr preferRelativeResize="0"/>
          <p:nvPr/>
        </p:nvPicPr>
        <p:blipFill rotWithShape="1">
          <a:blip r:embed="rId5"/>
          <a:srcRect/>
          <a:stretch>
            <a:fillRect/>
          </a:stretch>
        </p:blipFill>
        <p:spPr>
          <a:xfrm>
            <a:off x="4242268" y="4213922"/>
            <a:ext cx="186342" cy="156315"/>
          </a:xfrm>
          <a:prstGeom prst="rect">
            <a:avLst/>
          </a:prstGeom>
          <a:noFill/>
          <a:ln>
            <a:noFill/>
          </a:ln>
        </p:spPr>
      </p:pic>
      <p:pic>
        <p:nvPicPr>
          <p:cNvPr id="113" name="Google Shape;113;p16" descr=" "/>
          <p:cNvPicPr preferRelativeResize="0"/>
          <p:nvPr/>
        </p:nvPicPr>
        <p:blipFill rotWithShape="1">
          <a:blip r:embed="rId6"/>
          <a:srcRect/>
          <a:stretch>
            <a:fillRect/>
          </a:stretch>
        </p:blipFill>
        <p:spPr>
          <a:xfrm>
            <a:off x="2686354" y="4304750"/>
            <a:ext cx="9525" cy="119048"/>
          </a:xfrm>
          <a:prstGeom prst="rect">
            <a:avLst/>
          </a:prstGeom>
          <a:noFill/>
          <a:ln>
            <a:noFill/>
          </a:ln>
        </p:spPr>
      </p:pic>
      <p:pic>
        <p:nvPicPr>
          <p:cNvPr id="114" name="Google Shape;114;p16" descr=" "/>
          <p:cNvPicPr preferRelativeResize="0"/>
          <p:nvPr/>
        </p:nvPicPr>
        <p:blipFill rotWithShape="1">
          <a:blip r:embed="rId7"/>
          <a:srcRect/>
          <a:stretch>
            <a:fillRect/>
          </a:stretch>
        </p:blipFill>
        <p:spPr>
          <a:xfrm>
            <a:off x="2619678" y="4360709"/>
            <a:ext cx="126206" cy="9525"/>
          </a:xfrm>
          <a:prstGeom prst="rect">
            <a:avLst/>
          </a:prstGeom>
          <a:noFill/>
          <a:ln>
            <a:noFill/>
          </a:ln>
        </p:spPr>
      </p:pic>
      <p:pic>
        <p:nvPicPr>
          <p:cNvPr id="115" name="Google Shape;115;p16" descr=" "/>
          <p:cNvPicPr preferRelativeResize="0"/>
          <p:nvPr/>
        </p:nvPicPr>
        <p:blipFill rotWithShape="1">
          <a:blip r:embed="rId8"/>
          <a:srcRect/>
          <a:stretch>
            <a:fillRect/>
          </a:stretch>
        </p:blipFill>
        <p:spPr>
          <a:xfrm>
            <a:off x="2648849" y="4321940"/>
            <a:ext cx="76200" cy="76191"/>
          </a:xfrm>
          <a:prstGeom prst="rect">
            <a:avLst/>
          </a:prstGeom>
          <a:noFill/>
          <a:ln>
            <a:noFill/>
          </a:ln>
        </p:spPr>
      </p:pic>
      <p:pic>
        <p:nvPicPr>
          <p:cNvPr id="116" name="Google Shape;116;p16" descr=" "/>
          <p:cNvPicPr preferRelativeResize="0"/>
          <p:nvPr/>
        </p:nvPicPr>
        <p:blipFill rotWithShape="1">
          <a:blip r:embed="rId9"/>
          <a:srcRect/>
          <a:stretch>
            <a:fillRect/>
          </a:stretch>
        </p:blipFill>
        <p:spPr>
          <a:xfrm>
            <a:off x="2231617" y="4655018"/>
            <a:ext cx="1043003" cy="488477"/>
          </a:xfrm>
          <a:prstGeom prst="rect">
            <a:avLst/>
          </a:prstGeom>
          <a:noFill/>
          <a:ln>
            <a:noFill/>
          </a:ln>
        </p:spPr>
      </p:pic>
      <p:grpSp>
        <p:nvGrpSpPr>
          <p:cNvPr id="117" name="Google Shape;117;p16"/>
          <p:cNvGrpSpPr/>
          <p:nvPr/>
        </p:nvGrpSpPr>
        <p:grpSpPr>
          <a:xfrm>
            <a:off x="636451" y="1645513"/>
            <a:ext cx="487389" cy="442988"/>
            <a:chOff x="1328739" y="2128838"/>
            <a:chExt cx="487389" cy="442988"/>
          </a:xfrm>
        </p:grpSpPr>
        <p:pic>
          <p:nvPicPr>
            <p:cNvPr id="118" name="Google Shape;118;p16" descr=" "/>
            <p:cNvPicPr preferRelativeResize="0"/>
            <p:nvPr/>
          </p:nvPicPr>
          <p:blipFill rotWithShape="1">
            <a:blip r:embed="rId10"/>
            <a:srcRect/>
            <a:stretch>
              <a:fillRect/>
            </a:stretch>
          </p:blipFill>
          <p:spPr>
            <a:xfrm>
              <a:off x="1328739" y="2128838"/>
              <a:ext cx="487389" cy="428572"/>
            </a:xfrm>
            <a:prstGeom prst="rect">
              <a:avLst/>
            </a:prstGeom>
            <a:noFill/>
            <a:ln>
              <a:noFill/>
            </a:ln>
          </p:spPr>
        </p:pic>
        <p:sp>
          <p:nvSpPr>
            <p:cNvPr id="119" name="Google Shape;119;p16"/>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0" name="Google Shape;120;p16"/>
          <p:cNvGrpSpPr/>
          <p:nvPr/>
        </p:nvGrpSpPr>
        <p:grpSpPr>
          <a:xfrm>
            <a:off x="636442" y="2673188"/>
            <a:ext cx="438518" cy="442988"/>
            <a:chOff x="4343404" y="2128838"/>
            <a:chExt cx="438518" cy="442988"/>
          </a:xfrm>
        </p:grpSpPr>
        <p:pic>
          <p:nvPicPr>
            <p:cNvPr id="121" name="Google Shape;121;p16" descr=" "/>
            <p:cNvPicPr preferRelativeResize="0"/>
            <p:nvPr/>
          </p:nvPicPr>
          <p:blipFill rotWithShape="1">
            <a:blip r:embed="rId11"/>
            <a:srcRect/>
            <a:stretch>
              <a:fillRect/>
            </a:stretch>
          </p:blipFill>
          <p:spPr>
            <a:xfrm>
              <a:off x="4343404" y="2128838"/>
              <a:ext cx="438518" cy="428572"/>
            </a:xfrm>
            <a:prstGeom prst="rect">
              <a:avLst/>
            </a:prstGeom>
            <a:noFill/>
            <a:ln>
              <a:noFill/>
            </a:ln>
          </p:spPr>
        </p:pic>
        <p:sp>
          <p:nvSpPr>
            <p:cNvPr id="122" name="Google Shape;122;p16"/>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23" name="Shape 123"/>
        <p:cNvGrpSpPr/>
        <p:nvPr/>
      </p:nvGrpSpPr>
      <p:grpSpPr>
        <a:xfrm>
          <a:off x="0" y="0"/>
          <a:ext cx="0" cy="0"/>
          <a:chOff x="0" y="0"/>
          <a:chExt cx="0" cy="0"/>
        </a:xfrm>
      </p:grpSpPr>
      <p:sp>
        <p:nvSpPr>
          <p:cNvPr id="124" name="Google Shape;124;p17"/>
          <p:cNvSpPr/>
          <p:nvPr/>
        </p:nvSpPr>
        <p:spPr>
          <a:xfrm>
            <a:off x="5742000" y="123775"/>
            <a:ext cx="3273000" cy="49809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25" name="Google Shape;125;p17"/>
          <p:cNvPicPr preferRelativeResize="0"/>
          <p:nvPr/>
        </p:nvPicPr>
        <p:blipFill>
          <a:blip r:embed="rId2"/>
          <a:stretch>
            <a:fillRect/>
          </a:stretch>
        </p:blipFill>
        <p:spPr>
          <a:xfrm rot="3944488">
            <a:off x="4489485" y="-1963779"/>
            <a:ext cx="3396154" cy="3642659"/>
          </a:xfrm>
          <a:prstGeom prst="rect">
            <a:avLst/>
          </a:prstGeom>
          <a:noFill/>
          <a:ln>
            <a:noFill/>
          </a:ln>
        </p:spPr>
      </p:pic>
      <p:sp>
        <p:nvSpPr>
          <p:cNvPr id="126" name="Google Shape;126;p1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27" name="Google Shape;127;p17"/>
          <p:cNvSpPr/>
          <p:nvPr>
            <p:ph type="pic" idx="2"/>
          </p:nvPr>
        </p:nvSpPr>
        <p:spPr>
          <a:xfrm>
            <a:off x="5735849" y="110100"/>
            <a:ext cx="3285300" cy="4923300"/>
          </a:xfrm>
          <a:prstGeom prst="roundRect">
            <a:avLst>
              <a:gd name="adj" fmla="val 9227"/>
            </a:avLst>
          </a:prstGeom>
          <a:noFill/>
          <a:ln>
            <a:noFill/>
          </a:ln>
        </p:spPr>
      </p:sp>
      <p:sp>
        <p:nvSpPr>
          <p:cNvPr id="128" name="Google Shape;128;p17"/>
          <p:cNvSpPr txBox="1"/>
          <p:nvPr>
            <p:ph type="title"/>
          </p:nvPr>
        </p:nvSpPr>
        <p:spPr>
          <a:xfrm>
            <a:off x="6427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sp>
        <p:nvSpPr>
          <p:cNvPr id="129" name="Google Shape;129;p17"/>
          <p:cNvSpPr txBox="1"/>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130" name="Google Shape;130;p17"/>
          <p:cNvSpPr txBox="1"/>
          <p:nvPr>
            <p:ph type="subTitle" idx="3"/>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131" name="Google Shape;131;p17"/>
          <p:cNvSpPr txBox="1"/>
          <p:nvPr>
            <p:ph type="subTitle" idx="4"/>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a:lvl1pPr>
            <a:lvl2pPr lvl="1"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pic>
        <p:nvPicPr>
          <p:cNvPr id="132" name="Google Shape;132;p17"/>
          <p:cNvPicPr preferRelativeResize="0"/>
          <p:nvPr/>
        </p:nvPicPr>
        <p:blipFill>
          <a:blip r:embed="rId3"/>
          <a:stretch>
            <a:fillRect/>
          </a:stretch>
        </p:blipFill>
        <p:spPr>
          <a:xfrm rot="3977446">
            <a:off x="-1060326" y="4049474"/>
            <a:ext cx="2332475" cy="2399245"/>
          </a:xfrm>
          <a:prstGeom prst="rect">
            <a:avLst/>
          </a:prstGeom>
          <a:noFill/>
          <a:ln>
            <a:noFill/>
          </a:ln>
        </p:spPr>
      </p:pic>
      <p:grpSp>
        <p:nvGrpSpPr>
          <p:cNvPr id="133" name="Google Shape;133;p17"/>
          <p:cNvGrpSpPr/>
          <p:nvPr/>
        </p:nvGrpSpPr>
        <p:grpSpPr>
          <a:xfrm>
            <a:off x="636451" y="1645513"/>
            <a:ext cx="487389" cy="442988"/>
            <a:chOff x="1328739" y="2128838"/>
            <a:chExt cx="487389" cy="442988"/>
          </a:xfrm>
        </p:grpSpPr>
        <p:pic>
          <p:nvPicPr>
            <p:cNvPr id="134" name="Google Shape;134;p17" descr=" "/>
            <p:cNvPicPr preferRelativeResize="0"/>
            <p:nvPr/>
          </p:nvPicPr>
          <p:blipFill rotWithShape="1">
            <a:blip r:embed="rId4"/>
            <a:srcRect/>
            <a:stretch>
              <a:fillRect/>
            </a:stretch>
          </p:blipFill>
          <p:spPr>
            <a:xfrm>
              <a:off x="1328739" y="2128838"/>
              <a:ext cx="487389" cy="428572"/>
            </a:xfrm>
            <a:prstGeom prst="rect">
              <a:avLst/>
            </a:prstGeom>
            <a:noFill/>
            <a:ln>
              <a:noFill/>
            </a:ln>
          </p:spPr>
        </p:pic>
        <p:sp>
          <p:nvSpPr>
            <p:cNvPr id="135" name="Google Shape;135;p17"/>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 name="Google Shape;136;p17"/>
          <p:cNvGrpSpPr/>
          <p:nvPr/>
        </p:nvGrpSpPr>
        <p:grpSpPr>
          <a:xfrm>
            <a:off x="636442" y="2673188"/>
            <a:ext cx="438518" cy="442988"/>
            <a:chOff x="4343404" y="2128838"/>
            <a:chExt cx="438518" cy="442988"/>
          </a:xfrm>
        </p:grpSpPr>
        <p:pic>
          <p:nvPicPr>
            <p:cNvPr id="137" name="Google Shape;137;p17" descr=" "/>
            <p:cNvPicPr preferRelativeResize="0"/>
            <p:nvPr/>
          </p:nvPicPr>
          <p:blipFill rotWithShape="1">
            <a:blip r:embed="rId5"/>
            <a:srcRect/>
            <a:stretch>
              <a:fillRect/>
            </a:stretch>
          </p:blipFill>
          <p:spPr>
            <a:xfrm>
              <a:off x="4343404" y="2128838"/>
              <a:ext cx="438518" cy="428572"/>
            </a:xfrm>
            <a:prstGeom prst="rect">
              <a:avLst/>
            </a:prstGeom>
            <a:noFill/>
            <a:ln>
              <a:noFill/>
            </a:ln>
          </p:spPr>
        </p:pic>
        <p:sp>
          <p:nvSpPr>
            <p:cNvPr id="138" name="Google Shape;138;p17"/>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9" name="Google Shape;139;p17"/>
          <p:cNvGrpSpPr/>
          <p:nvPr/>
        </p:nvGrpSpPr>
        <p:grpSpPr>
          <a:xfrm>
            <a:off x="629489" y="3700863"/>
            <a:ext cx="452400" cy="516325"/>
            <a:chOff x="1319214" y="3319463"/>
            <a:chExt cx="452400" cy="516325"/>
          </a:xfrm>
        </p:grpSpPr>
        <p:pic>
          <p:nvPicPr>
            <p:cNvPr id="140" name="Google Shape;140;p17" descr=" "/>
            <p:cNvPicPr preferRelativeResize="0"/>
            <p:nvPr/>
          </p:nvPicPr>
          <p:blipFill rotWithShape="1">
            <a:blip r:embed="rId6"/>
            <a:srcRect/>
            <a:stretch>
              <a:fillRect/>
            </a:stretch>
          </p:blipFill>
          <p:spPr>
            <a:xfrm>
              <a:off x="1325814" y="3319463"/>
              <a:ext cx="439200" cy="442800"/>
            </a:xfrm>
            <a:prstGeom prst="rect">
              <a:avLst/>
            </a:prstGeom>
            <a:noFill/>
            <a:ln>
              <a:noFill/>
            </a:ln>
          </p:spPr>
        </p:pic>
        <p:sp>
          <p:nvSpPr>
            <p:cNvPr id="141" name="Google Shape;141;p17"/>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en-GB"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1">
  <p:cSld name="TITLE_1">
    <p:bg>
      <p:bgPr>
        <a:solidFill>
          <a:schemeClr val="lt2"/>
        </a:solidFill>
        <a:effectLst/>
      </p:bgPr>
    </p:bg>
    <p:spTree>
      <p:nvGrpSpPr>
        <p:cNvPr id="142" name="Shape 142"/>
        <p:cNvGrpSpPr/>
        <p:nvPr/>
      </p:nvGrpSpPr>
      <p:grpSpPr>
        <a:xfrm>
          <a:off x="0" y="0"/>
          <a:ext cx="0" cy="0"/>
          <a:chOff x="0" y="0"/>
          <a:chExt cx="0" cy="0"/>
        </a:xfrm>
      </p:grpSpPr>
      <p:sp>
        <p:nvSpPr>
          <p:cNvPr id="143" name="Google Shape;143;p18"/>
          <p:cNvSpPr/>
          <p:nvPr/>
        </p:nvSpPr>
        <p:spPr>
          <a:xfrm>
            <a:off x="5782350" y="123775"/>
            <a:ext cx="3261000" cy="4933200"/>
          </a:xfrm>
          <a:prstGeom prst="roundRect">
            <a:avLst>
              <a:gd name="adj" fmla="val 9123"/>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pic>
        <p:nvPicPr>
          <p:cNvPr id="144" name="Google Shape;144;p18"/>
          <p:cNvPicPr preferRelativeResize="0"/>
          <p:nvPr/>
        </p:nvPicPr>
        <p:blipFill>
          <a:blip r:embed="rId2"/>
          <a:stretch>
            <a:fillRect/>
          </a:stretch>
        </p:blipFill>
        <p:spPr>
          <a:xfrm rot="-1679081">
            <a:off x="4476724" y="-1356787"/>
            <a:ext cx="3091850" cy="3060275"/>
          </a:xfrm>
          <a:prstGeom prst="rect">
            <a:avLst/>
          </a:prstGeom>
          <a:noFill/>
          <a:ln>
            <a:noFill/>
          </a:ln>
        </p:spPr>
      </p:pic>
      <p:sp>
        <p:nvSpPr>
          <p:cNvPr id="145" name="Google Shape;145;p1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46" name="Google Shape;146;p18"/>
          <p:cNvSpPr/>
          <p:nvPr>
            <p:ph type="pic" idx="2"/>
          </p:nvPr>
        </p:nvSpPr>
        <p:spPr>
          <a:xfrm>
            <a:off x="5782350" y="110350"/>
            <a:ext cx="3249000" cy="4869000"/>
          </a:xfrm>
          <a:prstGeom prst="roundRect">
            <a:avLst>
              <a:gd name="adj" fmla="val 7783"/>
            </a:avLst>
          </a:prstGeom>
          <a:noFill/>
          <a:ln>
            <a:noFill/>
          </a:ln>
        </p:spPr>
      </p:sp>
      <p:sp>
        <p:nvSpPr>
          <p:cNvPr id="147" name="Google Shape;147;p18"/>
          <p:cNvSpPr txBox="1"/>
          <p:nvPr>
            <p:ph type="title"/>
          </p:nvPr>
        </p:nvSpPr>
        <p:spPr>
          <a:xfrm>
            <a:off x="632175" y="650250"/>
            <a:ext cx="5046000" cy="726900"/>
          </a:xfrm>
          <a:prstGeom prst="rect">
            <a:avLst/>
          </a:prstGeom>
        </p:spPr>
        <p:txBody>
          <a:bodyPr spcFirstLastPara="1" wrap="square" lIns="34275" tIns="34275" rIns="34275" bIns="34275" anchor="ctr" anchorCtr="0">
            <a:spAutoFit/>
          </a:bodyPr>
          <a:lstStyle>
            <a:lvl1pPr lvl="0">
              <a:spcBef>
                <a:spcPts val="0"/>
              </a:spcBef>
              <a:spcAft>
                <a:spcPts val="0"/>
              </a:spcAft>
              <a:buSzPts val="2400"/>
              <a:buNone/>
              <a:defRPr sz="2400"/>
            </a:lvl1pPr>
            <a:lvl2pPr lvl="1">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sp>
        <p:nvSpPr>
          <p:cNvPr id="148" name="Google Shape;148;p18"/>
          <p:cNvSpPr txBox="1"/>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sz="13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49" name="Google Shape;149;p18"/>
          <p:cNvPicPr preferRelativeResize="0"/>
          <p:nvPr/>
        </p:nvPicPr>
        <p:blipFill>
          <a:blip r:embed="rId3"/>
          <a:stretch>
            <a:fillRect/>
          </a:stretch>
        </p:blipFill>
        <p:spPr>
          <a:xfrm>
            <a:off x="-1091425" y="3570450"/>
            <a:ext cx="2524951" cy="2504201"/>
          </a:xfrm>
          <a:prstGeom prst="rect">
            <a:avLst/>
          </a:prstGeom>
          <a:noFill/>
          <a:ln>
            <a:noFill/>
          </a:ln>
        </p:spPr>
      </p:pic>
      <p:pic>
        <p:nvPicPr>
          <p:cNvPr id="150" name="Google Shape;150;p18" descr=" "/>
          <p:cNvPicPr preferRelativeResize="0"/>
          <p:nvPr/>
        </p:nvPicPr>
        <p:blipFill rotWithShape="1">
          <a:blip r:embed="rId4"/>
          <a:srcRect/>
          <a:stretch>
            <a:fillRect/>
          </a:stretch>
        </p:blipFill>
        <p:spPr>
          <a:xfrm>
            <a:off x="5143508" y="4663225"/>
            <a:ext cx="638850" cy="539119"/>
          </a:xfrm>
          <a:prstGeom prst="rect">
            <a:avLst/>
          </a:prstGeom>
          <a:noFill/>
          <a:ln>
            <a:noFill/>
          </a:ln>
        </p:spPr>
      </p:pic>
      <p:pic>
        <p:nvPicPr>
          <p:cNvPr id="151" name="Google Shape;151;p18" descr=" "/>
          <p:cNvPicPr preferRelativeResize="0"/>
          <p:nvPr/>
        </p:nvPicPr>
        <p:blipFill rotWithShape="1">
          <a:blip r:embed="rId5"/>
          <a:srcRect l="43579" t="20660" r="-43579" b="-20660"/>
          <a:stretch>
            <a:fillRect/>
          </a:stretch>
        </p:blipFill>
        <p:spPr>
          <a:xfrm>
            <a:off x="-106897" y="18644"/>
            <a:ext cx="528793" cy="4462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Title_Body_2">
  <p:cSld name="TITLE_1_1_3">
    <p:spTree>
      <p:nvGrpSpPr>
        <p:cNvPr id="152" name="Shape 152"/>
        <p:cNvGrpSpPr/>
        <p:nvPr/>
      </p:nvGrpSpPr>
      <p:grpSpPr>
        <a:xfrm>
          <a:off x="0" y="0"/>
          <a:ext cx="0" cy="0"/>
          <a:chOff x="0" y="0"/>
          <a:chExt cx="0" cy="0"/>
        </a:xfrm>
      </p:grpSpPr>
      <p:sp>
        <p:nvSpPr>
          <p:cNvPr id="153" name="Google Shape;153;p19"/>
          <p:cNvSpPr/>
          <p:nvPr/>
        </p:nvSpPr>
        <p:spPr>
          <a:xfrm>
            <a:off x="123625" y="159225"/>
            <a:ext cx="3227400" cy="4897500"/>
          </a:xfrm>
          <a:prstGeom prst="roundRect">
            <a:avLst>
              <a:gd name="adj" fmla="val 9123"/>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icksand Medium"/>
              <a:ea typeface="Quicksand Medium"/>
              <a:cs typeface="Quicksand Medium"/>
              <a:sym typeface="Quicksand Medium"/>
            </a:endParaRPr>
          </a:p>
        </p:txBody>
      </p:sp>
      <p:sp>
        <p:nvSpPr>
          <p:cNvPr id="154" name="Google Shape;154;p1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55" name="Google Shape;155;p19"/>
          <p:cNvSpPr/>
          <p:nvPr>
            <p:ph type="pic" idx="2"/>
          </p:nvPr>
        </p:nvSpPr>
        <p:spPr>
          <a:xfrm>
            <a:off x="123700" y="159225"/>
            <a:ext cx="3227400" cy="4836600"/>
          </a:xfrm>
          <a:prstGeom prst="roundRect">
            <a:avLst>
              <a:gd name="adj" fmla="val 8770"/>
            </a:avLst>
          </a:prstGeom>
          <a:noFill/>
          <a:ln>
            <a:noFill/>
          </a:ln>
        </p:spPr>
      </p:sp>
      <p:sp>
        <p:nvSpPr>
          <p:cNvPr id="156" name="Google Shape;156;p19"/>
          <p:cNvSpPr txBox="1"/>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sz="13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7" name="Google Shape;157;p19"/>
          <p:cNvSpPr txBox="1"/>
          <p:nvPr>
            <p:ph type="title"/>
          </p:nvPr>
        </p:nvSpPr>
        <p:spPr>
          <a:xfrm>
            <a:off x="4135200" y="650250"/>
            <a:ext cx="4270500" cy="726900"/>
          </a:xfrm>
          <a:prstGeom prst="rect">
            <a:avLst/>
          </a:prstGeom>
        </p:spPr>
        <p:txBody>
          <a:bodyPr spcFirstLastPara="1" wrap="square" lIns="34275" tIns="34275" rIns="34275" bIns="34275" anchor="ctr" anchorCtr="0">
            <a:normAutofit/>
          </a:bodyPr>
          <a:lstStyle>
            <a:lvl1pPr lvl="0">
              <a:spcBef>
                <a:spcPts val="0"/>
              </a:spcBef>
              <a:spcAft>
                <a:spcPts val="0"/>
              </a:spcAft>
              <a:buSzPts val="2400"/>
              <a:buNone/>
              <a:defRPr sz="2400"/>
            </a:lvl1pPr>
            <a:lvl2pPr lvl="1">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pic>
        <p:nvPicPr>
          <p:cNvPr id="158" name="Google Shape;158;p19" descr=" "/>
          <p:cNvPicPr preferRelativeResize="0"/>
          <p:nvPr/>
        </p:nvPicPr>
        <p:blipFill rotWithShape="1">
          <a:blip r:embed="rId2"/>
          <a:srcRect/>
          <a:stretch>
            <a:fillRect/>
          </a:stretch>
        </p:blipFill>
        <p:spPr>
          <a:xfrm>
            <a:off x="3351108" y="4154820"/>
            <a:ext cx="465512" cy="508408"/>
          </a:xfrm>
          <a:prstGeom prst="rect">
            <a:avLst/>
          </a:prstGeom>
          <a:noFill/>
          <a:ln>
            <a:noFill/>
          </a:ln>
        </p:spPr>
      </p:pic>
      <p:pic>
        <p:nvPicPr>
          <p:cNvPr id="159" name="Google Shape;159;p19" descr=" "/>
          <p:cNvPicPr preferRelativeResize="0"/>
          <p:nvPr/>
        </p:nvPicPr>
        <p:blipFill rotWithShape="1">
          <a:blip r:embed="rId3"/>
          <a:srcRect/>
          <a:stretch>
            <a:fillRect/>
          </a:stretch>
        </p:blipFill>
        <p:spPr>
          <a:xfrm>
            <a:off x="8563024" y="334538"/>
            <a:ext cx="157163" cy="157163"/>
          </a:xfrm>
          <a:prstGeom prst="rect">
            <a:avLst/>
          </a:prstGeom>
          <a:noFill/>
          <a:ln>
            <a:noFill/>
          </a:ln>
        </p:spPr>
      </p:pic>
      <p:pic>
        <p:nvPicPr>
          <p:cNvPr id="160" name="Google Shape;160;p19" descr=" "/>
          <p:cNvPicPr preferRelativeResize="0"/>
          <p:nvPr/>
        </p:nvPicPr>
        <p:blipFill rotWithShape="1">
          <a:blip r:embed="rId4"/>
          <a:srcRect/>
          <a:stretch>
            <a:fillRect/>
          </a:stretch>
        </p:blipFill>
        <p:spPr>
          <a:xfrm>
            <a:off x="8472449" y="3635278"/>
            <a:ext cx="247715" cy="202697"/>
          </a:xfrm>
          <a:prstGeom prst="rect">
            <a:avLst/>
          </a:prstGeom>
          <a:noFill/>
          <a:ln>
            <a:noFill/>
          </a:ln>
        </p:spPr>
      </p:pic>
      <p:pic>
        <p:nvPicPr>
          <p:cNvPr id="161" name="Google Shape;161;p19" descr=" "/>
          <p:cNvPicPr preferRelativeResize="0"/>
          <p:nvPr/>
        </p:nvPicPr>
        <p:blipFill rotWithShape="1">
          <a:blip r:embed="rId5"/>
          <a:srcRect/>
          <a:stretch>
            <a:fillRect/>
          </a:stretch>
        </p:blipFill>
        <p:spPr>
          <a:xfrm>
            <a:off x="3786191" y="266700"/>
            <a:ext cx="110576" cy="67857"/>
          </a:xfrm>
          <a:prstGeom prst="rect">
            <a:avLst/>
          </a:prstGeom>
          <a:noFill/>
          <a:ln>
            <a:noFill/>
          </a:ln>
        </p:spPr>
      </p:pic>
      <p:pic>
        <p:nvPicPr>
          <p:cNvPr id="162" name="Google Shape;162;p19" descr=" "/>
          <p:cNvPicPr preferRelativeResize="0"/>
          <p:nvPr/>
        </p:nvPicPr>
        <p:blipFill rotWithShape="1">
          <a:blip r:embed="rId6"/>
          <a:srcRect/>
          <a:stretch>
            <a:fillRect/>
          </a:stretch>
        </p:blipFill>
        <p:spPr>
          <a:xfrm>
            <a:off x="5919717" y="4398393"/>
            <a:ext cx="1043003" cy="48847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63" name="Shape 163"/>
        <p:cNvGrpSpPr/>
        <p:nvPr/>
      </p:nvGrpSpPr>
      <p:grpSpPr>
        <a:xfrm>
          <a:off x="0" y="0"/>
          <a:ext cx="0" cy="0"/>
          <a:chOff x="0" y="0"/>
          <a:chExt cx="0" cy="0"/>
        </a:xfrm>
      </p:grpSpPr>
      <p:sp>
        <p:nvSpPr>
          <p:cNvPr id="164" name="Google Shape;164;p2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65" name="Google Shape;165;p20"/>
          <p:cNvSpPr txBox="1"/>
          <p:nvPr>
            <p:ph type="subTitle" idx="1"/>
          </p:nvPr>
        </p:nvSpPr>
        <p:spPr>
          <a:xfrm>
            <a:off x="383075" y="210865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p:txBody>
      </p:sp>
      <p:sp>
        <p:nvSpPr>
          <p:cNvPr id="166" name="Google Shape;166;p20"/>
          <p:cNvSpPr txBox="1"/>
          <p:nvPr>
            <p:ph type="subTitle" idx="2"/>
          </p:nvPr>
        </p:nvSpPr>
        <p:spPr>
          <a:xfrm>
            <a:off x="3284763" y="210865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p:txBody>
      </p:sp>
      <p:sp>
        <p:nvSpPr>
          <p:cNvPr id="167" name="Google Shape;167;p20"/>
          <p:cNvSpPr txBox="1"/>
          <p:nvPr>
            <p:ph type="title"/>
          </p:nvPr>
        </p:nvSpPr>
        <p:spPr>
          <a:xfrm>
            <a:off x="383075" y="575350"/>
            <a:ext cx="7753500" cy="636000"/>
          </a:xfrm>
          <a:prstGeom prst="rect">
            <a:avLst/>
          </a:prstGeom>
        </p:spPr>
        <p:txBody>
          <a:bodyPr spcFirstLastPara="1" wrap="square" lIns="34275" tIns="34275" rIns="34275" bIns="34275" anchor="ctr" anchorCtr="0">
            <a:spAutoFit/>
          </a:bodyPr>
          <a:lstStyle>
            <a:lvl1pPr lvl="0">
              <a:spcBef>
                <a:spcPts val="0"/>
              </a:spcBef>
              <a:spcAft>
                <a:spcPts val="0"/>
              </a:spcAft>
              <a:buSzPts val="2400"/>
              <a:buNone/>
              <a:defRPr sz="2400"/>
            </a:lvl1pPr>
            <a:lvl2pPr lvl="1">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sp>
        <p:nvSpPr>
          <p:cNvPr id="168" name="Google Shape;168;p20"/>
          <p:cNvSpPr txBox="1"/>
          <p:nvPr>
            <p:ph type="subTitle" idx="3"/>
          </p:nvPr>
        </p:nvSpPr>
        <p:spPr>
          <a:xfrm>
            <a:off x="6186450" y="210865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Font typeface="Quicksand SemiBold"/>
              <a:buNone/>
              <a:defRPr sz="1200">
                <a:latin typeface="Quicksand SemiBold"/>
                <a:ea typeface="Quicksand SemiBold"/>
                <a:cs typeface="Quicksand SemiBold"/>
                <a:sym typeface="Quicksand SemiBold"/>
              </a:defRPr>
            </a:lvl2pPr>
            <a:lvl3pPr lvl="2">
              <a:spcBef>
                <a:spcPts val="0"/>
              </a:spcBef>
              <a:spcAft>
                <a:spcPts val="0"/>
              </a:spcAft>
              <a:buSzPts val="1200"/>
              <a:buFont typeface="Quicksand SemiBold"/>
              <a:buNone/>
              <a:defRPr sz="1200">
                <a:latin typeface="Quicksand SemiBold"/>
                <a:ea typeface="Quicksand SemiBold"/>
                <a:cs typeface="Quicksand SemiBold"/>
                <a:sym typeface="Quicksand SemiBold"/>
              </a:defRPr>
            </a:lvl3pPr>
            <a:lvl4pPr lvl="3">
              <a:spcBef>
                <a:spcPts val="0"/>
              </a:spcBef>
              <a:spcAft>
                <a:spcPts val="0"/>
              </a:spcAft>
              <a:buSzPts val="1200"/>
              <a:buFont typeface="Quicksand SemiBold"/>
              <a:buNone/>
              <a:defRPr sz="1200">
                <a:latin typeface="Quicksand SemiBold"/>
                <a:ea typeface="Quicksand SemiBold"/>
                <a:cs typeface="Quicksand SemiBold"/>
                <a:sym typeface="Quicksand SemiBold"/>
              </a:defRPr>
            </a:lvl4pPr>
            <a:lvl5pPr lvl="4">
              <a:spcBef>
                <a:spcPts val="0"/>
              </a:spcBef>
              <a:spcAft>
                <a:spcPts val="0"/>
              </a:spcAft>
              <a:buSzPts val="1200"/>
              <a:buFont typeface="Quicksand SemiBold"/>
              <a:buNone/>
              <a:defRPr sz="1200">
                <a:latin typeface="Quicksand SemiBold"/>
                <a:ea typeface="Quicksand SemiBold"/>
                <a:cs typeface="Quicksand SemiBold"/>
                <a:sym typeface="Quicksand SemiBold"/>
              </a:defRPr>
            </a:lvl5pPr>
            <a:lvl6pPr lvl="5">
              <a:spcBef>
                <a:spcPts val="0"/>
              </a:spcBef>
              <a:spcAft>
                <a:spcPts val="0"/>
              </a:spcAft>
              <a:buSzPts val="1200"/>
              <a:buFont typeface="Quicksand SemiBold"/>
              <a:buNone/>
              <a:defRPr sz="1200">
                <a:latin typeface="Quicksand SemiBold"/>
                <a:ea typeface="Quicksand SemiBold"/>
                <a:cs typeface="Quicksand SemiBold"/>
                <a:sym typeface="Quicksand SemiBold"/>
              </a:defRPr>
            </a:lvl6pPr>
            <a:lvl7pPr lvl="6">
              <a:spcBef>
                <a:spcPts val="0"/>
              </a:spcBef>
              <a:spcAft>
                <a:spcPts val="0"/>
              </a:spcAft>
              <a:buSzPts val="1200"/>
              <a:buFont typeface="Quicksand SemiBold"/>
              <a:buNone/>
              <a:defRPr sz="1200">
                <a:latin typeface="Quicksand SemiBold"/>
                <a:ea typeface="Quicksand SemiBold"/>
                <a:cs typeface="Quicksand SemiBold"/>
                <a:sym typeface="Quicksand SemiBold"/>
              </a:defRPr>
            </a:lvl7pPr>
            <a:lvl8pPr lvl="7">
              <a:spcBef>
                <a:spcPts val="0"/>
              </a:spcBef>
              <a:spcAft>
                <a:spcPts val="0"/>
              </a:spcAft>
              <a:buSzPts val="1200"/>
              <a:buFont typeface="Quicksand SemiBold"/>
              <a:buNone/>
              <a:defRPr sz="1200">
                <a:latin typeface="Quicksand SemiBold"/>
                <a:ea typeface="Quicksand SemiBold"/>
                <a:cs typeface="Quicksand SemiBold"/>
                <a:sym typeface="Quicksand SemiBold"/>
              </a:defRPr>
            </a:lvl8pPr>
            <a:lvl9pPr lvl="8">
              <a:spcBef>
                <a:spcPts val="0"/>
              </a:spcBef>
              <a:spcAft>
                <a:spcPts val="0"/>
              </a:spcAft>
              <a:buSzPts val="1200"/>
              <a:buFont typeface="Quicksand SemiBold"/>
              <a:buNone/>
              <a:defRPr sz="1200">
                <a:latin typeface="Quicksand SemiBold"/>
                <a:ea typeface="Quicksand SemiBold"/>
                <a:cs typeface="Quicksand SemiBold"/>
                <a:sym typeface="Quicksand SemiBold"/>
              </a:defRPr>
            </a:lvl9pPr>
          </a:lstStyle>
          <a:p/>
        </p:txBody>
      </p:sp>
      <p:pic>
        <p:nvPicPr>
          <p:cNvPr id="169" name="Google Shape;169;p20" descr=" "/>
          <p:cNvPicPr preferRelativeResize="0"/>
          <p:nvPr/>
        </p:nvPicPr>
        <p:blipFill rotWithShape="1">
          <a:blip r:embed="rId2"/>
          <a:srcRect/>
          <a:stretch>
            <a:fillRect/>
          </a:stretch>
        </p:blipFill>
        <p:spPr>
          <a:xfrm>
            <a:off x="2132554" y="4575543"/>
            <a:ext cx="227910" cy="232497"/>
          </a:xfrm>
          <a:prstGeom prst="rect">
            <a:avLst/>
          </a:prstGeom>
          <a:noFill/>
          <a:ln>
            <a:noFill/>
          </a:ln>
        </p:spPr>
      </p:pic>
      <p:sp>
        <p:nvSpPr>
          <p:cNvPr id="170" name="Google Shape;170;p20"/>
          <p:cNvSpPr/>
          <p:nvPr/>
        </p:nvSpPr>
        <p:spPr>
          <a:xfrm>
            <a:off x="2375477" y="3771025"/>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171" name="Google Shape;171;p20" descr=" "/>
          <p:cNvPicPr preferRelativeResize="0"/>
          <p:nvPr/>
        </p:nvPicPr>
        <p:blipFill rotWithShape="1">
          <a:blip r:embed="rId3"/>
          <a:srcRect/>
          <a:stretch>
            <a:fillRect/>
          </a:stretch>
        </p:blipFill>
        <p:spPr>
          <a:xfrm>
            <a:off x="4729991" y="4415767"/>
            <a:ext cx="183322" cy="163263"/>
          </a:xfrm>
          <a:prstGeom prst="rect">
            <a:avLst/>
          </a:prstGeom>
          <a:noFill/>
          <a:ln>
            <a:noFill/>
          </a:ln>
        </p:spPr>
      </p:pic>
      <p:sp>
        <p:nvSpPr>
          <p:cNvPr id="172" name="Google Shape;172;p20"/>
          <p:cNvSpPr/>
          <p:nvPr/>
        </p:nvSpPr>
        <p:spPr>
          <a:xfrm>
            <a:off x="5790192" y="4566363"/>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173" name="Google Shape;173;p20" descr=" "/>
          <p:cNvPicPr preferRelativeResize="0"/>
          <p:nvPr/>
        </p:nvPicPr>
        <p:blipFill rotWithShape="1">
          <a:blip r:embed="rId4"/>
          <a:srcRect/>
          <a:stretch>
            <a:fillRect/>
          </a:stretch>
        </p:blipFill>
        <p:spPr>
          <a:xfrm>
            <a:off x="3628015" y="4485400"/>
            <a:ext cx="9525" cy="119048"/>
          </a:xfrm>
          <a:prstGeom prst="rect">
            <a:avLst/>
          </a:prstGeom>
          <a:noFill/>
          <a:ln>
            <a:noFill/>
          </a:ln>
        </p:spPr>
      </p:pic>
      <p:pic>
        <p:nvPicPr>
          <p:cNvPr id="174" name="Google Shape;174;p20" descr=" "/>
          <p:cNvPicPr preferRelativeResize="0"/>
          <p:nvPr/>
        </p:nvPicPr>
        <p:blipFill rotWithShape="1">
          <a:blip r:embed="rId5"/>
          <a:srcRect/>
          <a:stretch>
            <a:fillRect/>
          </a:stretch>
        </p:blipFill>
        <p:spPr>
          <a:xfrm>
            <a:off x="3561340" y="4541359"/>
            <a:ext cx="126206" cy="9525"/>
          </a:xfrm>
          <a:prstGeom prst="rect">
            <a:avLst/>
          </a:prstGeom>
          <a:noFill/>
          <a:ln>
            <a:noFill/>
          </a:ln>
        </p:spPr>
      </p:pic>
      <p:pic>
        <p:nvPicPr>
          <p:cNvPr id="175" name="Google Shape;175;p20" descr=" "/>
          <p:cNvPicPr preferRelativeResize="0"/>
          <p:nvPr/>
        </p:nvPicPr>
        <p:blipFill rotWithShape="1">
          <a:blip r:embed="rId6"/>
          <a:srcRect/>
          <a:stretch>
            <a:fillRect/>
          </a:stretch>
        </p:blipFill>
        <p:spPr>
          <a:xfrm>
            <a:off x="3590510" y="4502590"/>
            <a:ext cx="76200" cy="76191"/>
          </a:xfrm>
          <a:prstGeom prst="rect">
            <a:avLst/>
          </a:prstGeom>
          <a:noFill/>
          <a:ln>
            <a:noFill/>
          </a:ln>
        </p:spPr>
      </p:pic>
      <p:pic>
        <p:nvPicPr>
          <p:cNvPr id="176" name="Google Shape;176;p20" descr=" "/>
          <p:cNvPicPr preferRelativeResize="0"/>
          <p:nvPr/>
        </p:nvPicPr>
        <p:blipFill rotWithShape="1">
          <a:blip r:embed="rId7"/>
          <a:srcRect/>
          <a:stretch>
            <a:fillRect/>
          </a:stretch>
        </p:blipFill>
        <p:spPr>
          <a:xfrm>
            <a:off x="3575628" y="4513975"/>
            <a:ext cx="110575" cy="67857"/>
          </a:xfrm>
          <a:prstGeom prst="rect">
            <a:avLst/>
          </a:prstGeom>
          <a:noFill/>
          <a:ln>
            <a:noFill/>
          </a:ln>
        </p:spPr>
      </p:pic>
      <p:pic>
        <p:nvPicPr>
          <p:cNvPr id="177" name="Google Shape;177;p20" descr=" "/>
          <p:cNvPicPr preferRelativeResize="0"/>
          <p:nvPr/>
        </p:nvPicPr>
        <p:blipFill rotWithShape="1">
          <a:blip r:embed="rId8"/>
          <a:srcRect/>
          <a:stretch>
            <a:fillRect/>
          </a:stretch>
        </p:blipFill>
        <p:spPr>
          <a:xfrm>
            <a:off x="7166556" y="3723400"/>
            <a:ext cx="9525" cy="119048"/>
          </a:xfrm>
          <a:prstGeom prst="rect">
            <a:avLst/>
          </a:prstGeom>
          <a:noFill/>
          <a:ln>
            <a:noFill/>
          </a:ln>
        </p:spPr>
      </p:pic>
      <p:pic>
        <p:nvPicPr>
          <p:cNvPr id="178" name="Google Shape;178;p20" descr=" "/>
          <p:cNvPicPr preferRelativeResize="0"/>
          <p:nvPr/>
        </p:nvPicPr>
        <p:blipFill rotWithShape="1">
          <a:blip r:embed="rId9"/>
          <a:srcRect/>
          <a:stretch>
            <a:fillRect/>
          </a:stretch>
        </p:blipFill>
        <p:spPr>
          <a:xfrm>
            <a:off x="7099881" y="3779359"/>
            <a:ext cx="126206" cy="9525"/>
          </a:xfrm>
          <a:prstGeom prst="rect">
            <a:avLst/>
          </a:prstGeom>
          <a:noFill/>
          <a:ln>
            <a:noFill/>
          </a:ln>
        </p:spPr>
      </p:pic>
      <p:pic>
        <p:nvPicPr>
          <p:cNvPr id="179" name="Google Shape;179;p20" descr=" "/>
          <p:cNvPicPr preferRelativeResize="0"/>
          <p:nvPr/>
        </p:nvPicPr>
        <p:blipFill rotWithShape="1">
          <a:blip r:embed="rId10"/>
          <a:srcRect/>
          <a:stretch>
            <a:fillRect/>
          </a:stretch>
        </p:blipFill>
        <p:spPr>
          <a:xfrm>
            <a:off x="7129051" y="3740590"/>
            <a:ext cx="76200" cy="76191"/>
          </a:xfrm>
          <a:prstGeom prst="rect">
            <a:avLst/>
          </a:prstGeom>
          <a:noFill/>
          <a:ln>
            <a:noFill/>
          </a:ln>
        </p:spPr>
      </p:pic>
      <p:pic>
        <p:nvPicPr>
          <p:cNvPr id="180" name="Google Shape;180;p20" descr=" "/>
          <p:cNvPicPr preferRelativeResize="0"/>
          <p:nvPr/>
        </p:nvPicPr>
        <p:blipFill rotWithShape="1">
          <a:blip r:embed="rId11"/>
          <a:srcRect/>
          <a:stretch>
            <a:fillRect/>
          </a:stretch>
        </p:blipFill>
        <p:spPr>
          <a:xfrm>
            <a:off x="7114168" y="3751975"/>
            <a:ext cx="110575" cy="67857"/>
          </a:xfrm>
          <a:prstGeom prst="rect">
            <a:avLst/>
          </a:prstGeom>
          <a:noFill/>
          <a:ln>
            <a:noFill/>
          </a:ln>
        </p:spPr>
      </p:pic>
      <p:pic>
        <p:nvPicPr>
          <p:cNvPr id="181" name="Google Shape;181;p20"/>
          <p:cNvPicPr preferRelativeResize="0"/>
          <p:nvPr/>
        </p:nvPicPr>
        <p:blipFill>
          <a:blip r:embed="rId12"/>
          <a:stretch>
            <a:fillRect/>
          </a:stretch>
        </p:blipFill>
        <p:spPr>
          <a:xfrm rot="-1679081">
            <a:off x="7763299" y="-1902612"/>
            <a:ext cx="3091850" cy="3060275"/>
          </a:xfrm>
          <a:prstGeom prst="rect">
            <a:avLst/>
          </a:prstGeom>
          <a:noFill/>
          <a:ln>
            <a:noFill/>
          </a:ln>
        </p:spPr>
      </p:pic>
      <p:pic>
        <p:nvPicPr>
          <p:cNvPr id="182" name="Google Shape;182;p20"/>
          <p:cNvPicPr preferRelativeResize="0"/>
          <p:nvPr/>
        </p:nvPicPr>
        <p:blipFill>
          <a:blip r:embed="rId13"/>
          <a:stretch>
            <a:fillRect/>
          </a:stretch>
        </p:blipFill>
        <p:spPr>
          <a:xfrm>
            <a:off x="-1091425" y="3570450"/>
            <a:ext cx="2524951" cy="2504201"/>
          </a:xfrm>
          <a:prstGeom prst="rect">
            <a:avLst/>
          </a:prstGeom>
          <a:noFill/>
          <a:ln>
            <a:noFill/>
          </a:ln>
        </p:spPr>
      </p:pic>
      <p:grpSp>
        <p:nvGrpSpPr>
          <p:cNvPr id="183" name="Google Shape;183;p20"/>
          <p:cNvGrpSpPr/>
          <p:nvPr/>
        </p:nvGrpSpPr>
        <p:grpSpPr>
          <a:xfrm>
            <a:off x="1373880" y="1645513"/>
            <a:ext cx="487389" cy="442988"/>
            <a:chOff x="1328739" y="2128838"/>
            <a:chExt cx="487389" cy="442988"/>
          </a:xfrm>
        </p:grpSpPr>
        <p:pic>
          <p:nvPicPr>
            <p:cNvPr id="184" name="Google Shape;184;p20" descr=" "/>
            <p:cNvPicPr preferRelativeResize="0"/>
            <p:nvPr/>
          </p:nvPicPr>
          <p:blipFill rotWithShape="1">
            <a:blip r:embed="rId14"/>
            <a:srcRect/>
            <a:stretch>
              <a:fillRect/>
            </a:stretch>
          </p:blipFill>
          <p:spPr>
            <a:xfrm>
              <a:off x="1328739" y="2128838"/>
              <a:ext cx="487389" cy="428572"/>
            </a:xfrm>
            <a:prstGeom prst="rect">
              <a:avLst/>
            </a:prstGeom>
            <a:noFill/>
            <a:ln>
              <a:noFill/>
            </a:ln>
          </p:spPr>
        </p:pic>
        <p:sp>
          <p:nvSpPr>
            <p:cNvPr id="185" name="Google Shape;185;p20"/>
            <p:cNvSpPr/>
            <p:nvPr/>
          </p:nvSpPr>
          <p:spPr>
            <a:xfrm>
              <a:off x="1404939" y="2219325"/>
              <a:ext cx="3285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01</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6" name="Google Shape;186;p20"/>
          <p:cNvGrpSpPr/>
          <p:nvPr/>
        </p:nvGrpSpPr>
        <p:grpSpPr>
          <a:xfrm>
            <a:off x="4300004" y="1604788"/>
            <a:ext cx="438518" cy="442988"/>
            <a:chOff x="4343404" y="2128838"/>
            <a:chExt cx="438518" cy="442988"/>
          </a:xfrm>
        </p:grpSpPr>
        <p:pic>
          <p:nvPicPr>
            <p:cNvPr id="187" name="Google Shape;187;p20" descr=" "/>
            <p:cNvPicPr preferRelativeResize="0"/>
            <p:nvPr/>
          </p:nvPicPr>
          <p:blipFill rotWithShape="1">
            <a:blip r:embed="rId15"/>
            <a:srcRect/>
            <a:stretch>
              <a:fillRect/>
            </a:stretch>
          </p:blipFill>
          <p:spPr>
            <a:xfrm>
              <a:off x="4343404" y="2128838"/>
              <a:ext cx="438518" cy="428572"/>
            </a:xfrm>
            <a:prstGeom prst="rect">
              <a:avLst/>
            </a:prstGeom>
            <a:noFill/>
            <a:ln>
              <a:noFill/>
            </a:ln>
          </p:spPr>
        </p:pic>
        <p:sp>
          <p:nvSpPr>
            <p:cNvPr id="188" name="Google Shape;188;p20"/>
            <p:cNvSpPr/>
            <p:nvPr/>
          </p:nvSpPr>
          <p:spPr>
            <a:xfrm>
              <a:off x="4376742" y="2219325"/>
              <a:ext cx="3666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1800"/>
                <a:buFont typeface="Balsamiq Sans"/>
                <a:buNone/>
              </a:pPr>
              <a:r>
                <a:rPr lang="en-GB" sz="1800" b="1" i="0" u="none" strike="noStrike" cap="none">
                  <a:solidFill>
                    <a:srgbClr val="FFFFFF"/>
                  </a:solidFill>
                  <a:latin typeface="Balsamiq Sans"/>
                  <a:ea typeface="Balsamiq Sans"/>
                  <a:cs typeface="Balsamiq Sans"/>
                  <a:sym typeface="Balsamiq Sans"/>
                </a:rPr>
                <a:t>02</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9" name="Google Shape;189;p20"/>
          <p:cNvGrpSpPr/>
          <p:nvPr/>
        </p:nvGrpSpPr>
        <p:grpSpPr>
          <a:xfrm>
            <a:off x="7194750" y="1568113"/>
            <a:ext cx="452400" cy="516325"/>
            <a:chOff x="1319214" y="3319463"/>
            <a:chExt cx="452400" cy="516325"/>
          </a:xfrm>
        </p:grpSpPr>
        <p:pic>
          <p:nvPicPr>
            <p:cNvPr id="190" name="Google Shape;190;p20" descr=" "/>
            <p:cNvPicPr preferRelativeResize="0"/>
            <p:nvPr/>
          </p:nvPicPr>
          <p:blipFill rotWithShape="1">
            <a:blip r:embed="rId16"/>
            <a:srcRect/>
            <a:stretch>
              <a:fillRect/>
            </a:stretch>
          </p:blipFill>
          <p:spPr>
            <a:xfrm>
              <a:off x="1325814" y="3319463"/>
              <a:ext cx="439200" cy="442800"/>
            </a:xfrm>
            <a:prstGeom prst="rect">
              <a:avLst/>
            </a:prstGeom>
            <a:noFill/>
            <a:ln>
              <a:noFill/>
            </a:ln>
          </p:spPr>
        </p:pic>
        <p:sp>
          <p:nvSpPr>
            <p:cNvPr id="191" name="Google Shape;191;p20"/>
            <p:cNvSpPr/>
            <p:nvPr/>
          </p:nvSpPr>
          <p:spPr>
            <a:xfrm>
              <a:off x="1319214" y="3397488"/>
              <a:ext cx="452400" cy="4383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FFFFFF"/>
                </a:buClr>
                <a:buSzPts val="2200"/>
                <a:buFont typeface="Balsamiq Sans"/>
                <a:buNone/>
              </a:pPr>
              <a:r>
                <a:rPr lang="en-GB" sz="1800" b="1" i="0" u="none" strike="noStrike" cap="none">
                  <a:solidFill>
                    <a:srgbClr val="FFFFFF"/>
                  </a:solidFill>
                  <a:latin typeface="Balsamiq Sans"/>
                  <a:ea typeface="Balsamiq Sans"/>
                  <a:cs typeface="Balsamiq Sans"/>
                  <a:sym typeface="Balsamiq Sans"/>
                </a:rPr>
                <a:t>03</a:t>
              </a: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1_no_image">
  <p:cSld name="TITLE_1_1_1_2">
    <p:bg>
      <p:bgPr>
        <a:solidFill>
          <a:schemeClr val="lt2"/>
        </a:solidFill>
        <a:effectLst/>
      </p:bgPr>
    </p:bg>
    <p:spTree>
      <p:nvGrpSpPr>
        <p:cNvPr id="192" name="Shape 192"/>
        <p:cNvGrpSpPr/>
        <p:nvPr/>
      </p:nvGrpSpPr>
      <p:grpSpPr>
        <a:xfrm>
          <a:off x="0" y="0"/>
          <a:ext cx="0" cy="0"/>
          <a:chOff x="0" y="0"/>
          <a:chExt cx="0" cy="0"/>
        </a:xfrm>
      </p:grpSpPr>
      <p:sp>
        <p:nvSpPr>
          <p:cNvPr id="193" name="Google Shape;193;p2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94" name="Google Shape;194;p21"/>
          <p:cNvSpPr txBox="1"/>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95" name="Google Shape;195;p21"/>
          <p:cNvSpPr txBox="1"/>
          <p:nvPr>
            <p:ph type="title"/>
          </p:nvPr>
        </p:nvSpPr>
        <p:spPr>
          <a:xfrm>
            <a:off x="383075" y="900950"/>
            <a:ext cx="7753500" cy="636000"/>
          </a:xfrm>
          <a:prstGeom prst="rect">
            <a:avLst/>
          </a:prstGeom>
        </p:spPr>
        <p:txBody>
          <a:bodyPr spcFirstLastPara="1" wrap="square" lIns="34275" tIns="34275" rIns="34275" bIns="34275" anchor="ctr" anchorCtr="0">
            <a:spAutoFit/>
          </a:bodyPr>
          <a:lstStyle>
            <a:lvl1pPr lvl="0">
              <a:spcBef>
                <a:spcPts val="0"/>
              </a:spcBef>
              <a:spcAft>
                <a:spcPts val="0"/>
              </a:spcAft>
              <a:buSzPts val="2400"/>
              <a:buNone/>
              <a:defRPr sz="2400"/>
            </a:lvl1pPr>
            <a:lvl2pPr lvl="1">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96" name="Shape 196"/>
        <p:cNvGrpSpPr/>
        <p:nvPr/>
      </p:nvGrpSpPr>
      <p:grpSpPr>
        <a:xfrm>
          <a:off x="0" y="0"/>
          <a:ext cx="0" cy="0"/>
          <a:chOff x="0" y="0"/>
          <a:chExt cx="0" cy="0"/>
        </a:xfrm>
      </p:grpSpPr>
      <p:sp>
        <p:nvSpPr>
          <p:cNvPr id="197" name="Google Shape;197;p2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98" name="Google Shape;198;p22"/>
          <p:cNvSpPr txBox="1"/>
          <p:nvPr>
            <p:ph type="title"/>
          </p:nvPr>
        </p:nvSpPr>
        <p:spPr>
          <a:xfrm>
            <a:off x="530400" y="2208300"/>
            <a:ext cx="8083200" cy="726900"/>
          </a:xfrm>
          <a:prstGeom prst="rect">
            <a:avLst/>
          </a:prstGeom>
        </p:spPr>
        <p:txBody>
          <a:bodyPr spcFirstLastPara="1" wrap="square" lIns="34275" tIns="34275" rIns="34275" bIns="34275" anchor="ctr" anchorCtr="0">
            <a:spAutoFit/>
          </a:bodyPr>
          <a:lstStyle>
            <a:lvl1pPr lvl="0" algn="ctr">
              <a:spcBef>
                <a:spcPts val="0"/>
              </a:spcBef>
              <a:spcAft>
                <a:spcPts val="0"/>
              </a:spcAft>
              <a:buSzPts val="4100"/>
              <a:buNone/>
              <a:defRPr/>
            </a:lvl1pPr>
            <a:lvl2pPr lvl="1"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2pPr>
            <a:lvl3pPr lvl="2"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3pPr>
            <a:lvl4pPr lvl="3"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4pPr>
            <a:lvl5pPr lvl="4"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5pPr>
            <a:lvl6pPr lvl="5"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6pPr>
            <a:lvl7pPr lvl="6"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7pPr>
            <a:lvl8pPr lvl="7"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8pPr>
            <a:lvl9pPr lvl="8" algn="ctr">
              <a:spcBef>
                <a:spcPts val="0"/>
              </a:spcBef>
              <a:spcAft>
                <a:spcPts val="0"/>
              </a:spcAft>
              <a:buSzPts val="500"/>
              <a:buNone/>
              <a:defRPr>
                <a:latin typeface="Poppins" panose="00000500000000000000"/>
                <a:ea typeface="Poppins" panose="00000500000000000000"/>
                <a:cs typeface="Poppins" panose="00000500000000000000"/>
                <a:sym typeface="Poppins" panose="00000500000000000000"/>
              </a:defRPr>
            </a:lvl9pPr>
          </a:lstStyle>
          <a:p/>
        </p:txBody>
      </p:sp>
      <p:pic>
        <p:nvPicPr>
          <p:cNvPr id="199" name="Google Shape;199;p22" descr=" "/>
          <p:cNvPicPr preferRelativeResize="0"/>
          <p:nvPr/>
        </p:nvPicPr>
        <p:blipFill rotWithShape="1">
          <a:blip r:embed="rId2"/>
          <a:srcRect/>
          <a:stretch>
            <a:fillRect/>
          </a:stretch>
        </p:blipFill>
        <p:spPr>
          <a:xfrm>
            <a:off x="1319179" y="1033118"/>
            <a:ext cx="227910" cy="232497"/>
          </a:xfrm>
          <a:prstGeom prst="rect">
            <a:avLst/>
          </a:prstGeom>
          <a:noFill/>
          <a:ln>
            <a:noFill/>
          </a:ln>
        </p:spPr>
      </p:pic>
      <p:sp>
        <p:nvSpPr>
          <p:cNvPr id="200" name="Google Shape;200;p22"/>
          <p:cNvSpPr/>
          <p:nvPr/>
        </p:nvSpPr>
        <p:spPr>
          <a:xfrm>
            <a:off x="1562102"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201" name="Google Shape;201;p22"/>
          <p:cNvSpPr/>
          <p:nvPr/>
        </p:nvSpPr>
        <p:spPr>
          <a:xfrm>
            <a:off x="8729671" y="2286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202" name="Google Shape;202;p22" descr=" "/>
          <p:cNvPicPr preferRelativeResize="0"/>
          <p:nvPr/>
        </p:nvPicPr>
        <p:blipFill rotWithShape="1">
          <a:blip r:embed="rId3"/>
          <a:srcRect/>
          <a:stretch>
            <a:fillRect/>
          </a:stretch>
        </p:blipFill>
        <p:spPr>
          <a:xfrm>
            <a:off x="7148512" y="1133466"/>
            <a:ext cx="151216" cy="300103"/>
          </a:xfrm>
          <a:prstGeom prst="rect">
            <a:avLst/>
          </a:prstGeom>
          <a:noFill/>
          <a:ln>
            <a:noFill/>
          </a:ln>
        </p:spPr>
      </p:pic>
      <p:pic>
        <p:nvPicPr>
          <p:cNvPr id="203" name="Google Shape;203;p22" descr=" "/>
          <p:cNvPicPr preferRelativeResize="0"/>
          <p:nvPr/>
        </p:nvPicPr>
        <p:blipFill rotWithShape="1">
          <a:blip r:embed="rId4"/>
          <a:srcRect/>
          <a:stretch>
            <a:fillRect/>
          </a:stretch>
        </p:blipFill>
        <p:spPr>
          <a:xfrm>
            <a:off x="3916616" y="873342"/>
            <a:ext cx="183322" cy="163263"/>
          </a:xfrm>
          <a:prstGeom prst="rect">
            <a:avLst/>
          </a:prstGeom>
          <a:noFill/>
          <a:ln>
            <a:noFill/>
          </a:ln>
        </p:spPr>
      </p:pic>
      <p:sp>
        <p:nvSpPr>
          <p:cNvPr id="204" name="Google Shape;204;p22"/>
          <p:cNvSpPr/>
          <p:nvPr/>
        </p:nvSpPr>
        <p:spPr>
          <a:xfrm>
            <a:off x="4976817" y="10239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205" name="Google Shape;205;p22" descr=" "/>
          <p:cNvPicPr preferRelativeResize="0"/>
          <p:nvPr/>
        </p:nvPicPr>
        <p:blipFill rotWithShape="1">
          <a:blip r:embed="rId5"/>
          <a:srcRect/>
          <a:stretch>
            <a:fillRect/>
          </a:stretch>
        </p:blipFill>
        <p:spPr>
          <a:xfrm>
            <a:off x="2814640" y="942975"/>
            <a:ext cx="9525" cy="119048"/>
          </a:xfrm>
          <a:prstGeom prst="rect">
            <a:avLst/>
          </a:prstGeom>
          <a:noFill/>
          <a:ln>
            <a:noFill/>
          </a:ln>
        </p:spPr>
      </p:pic>
      <p:pic>
        <p:nvPicPr>
          <p:cNvPr id="206" name="Google Shape;206;p22" descr=" "/>
          <p:cNvPicPr preferRelativeResize="0"/>
          <p:nvPr/>
        </p:nvPicPr>
        <p:blipFill rotWithShape="1">
          <a:blip r:embed="rId6"/>
          <a:srcRect/>
          <a:stretch>
            <a:fillRect/>
          </a:stretch>
        </p:blipFill>
        <p:spPr>
          <a:xfrm>
            <a:off x="2747965" y="998934"/>
            <a:ext cx="126206" cy="9525"/>
          </a:xfrm>
          <a:prstGeom prst="rect">
            <a:avLst/>
          </a:prstGeom>
          <a:noFill/>
          <a:ln>
            <a:noFill/>
          </a:ln>
        </p:spPr>
      </p:pic>
      <p:pic>
        <p:nvPicPr>
          <p:cNvPr id="207" name="Google Shape;207;p22" descr=" "/>
          <p:cNvPicPr preferRelativeResize="0"/>
          <p:nvPr/>
        </p:nvPicPr>
        <p:blipFill rotWithShape="1">
          <a:blip r:embed="rId7"/>
          <a:srcRect/>
          <a:stretch>
            <a:fillRect/>
          </a:stretch>
        </p:blipFill>
        <p:spPr>
          <a:xfrm>
            <a:off x="2777135" y="960165"/>
            <a:ext cx="76200" cy="76191"/>
          </a:xfrm>
          <a:prstGeom prst="rect">
            <a:avLst/>
          </a:prstGeom>
          <a:noFill/>
          <a:ln>
            <a:noFill/>
          </a:ln>
        </p:spPr>
      </p:pic>
      <p:pic>
        <p:nvPicPr>
          <p:cNvPr id="208" name="Google Shape;208;p22" descr=" "/>
          <p:cNvPicPr preferRelativeResize="0"/>
          <p:nvPr/>
        </p:nvPicPr>
        <p:blipFill rotWithShape="1">
          <a:blip r:embed="rId8"/>
          <a:srcRect/>
          <a:stretch>
            <a:fillRect/>
          </a:stretch>
        </p:blipFill>
        <p:spPr>
          <a:xfrm>
            <a:off x="2762253" y="971550"/>
            <a:ext cx="110575" cy="67857"/>
          </a:xfrm>
          <a:prstGeom prst="rect">
            <a:avLst/>
          </a:prstGeom>
          <a:noFill/>
          <a:ln>
            <a:noFill/>
          </a:ln>
        </p:spPr>
      </p:pic>
      <p:pic>
        <p:nvPicPr>
          <p:cNvPr id="209" name="Google Shape;209;p22" descr=" "/>
          <p:cNvPicPr preferRelativeResize="0"/>
          <p:nvPr/>
        </p:nvPicPr>
        <p:blipFill rotWithShape="1">
          <a:blip r:embed="rId9"/>
          <a:srcRect/>
          <a:stretch>
            <a:fillRect/>
          </a:stretch>
        </p:blipFill>
        <p:spPr>
          <a:xfrm>
            <a:off x="6353181" y="180975"/>
            <a:ext cx="9525" cy="119048"/>
          </a:xfrm>
          <a:prstGeom prst="rect">
            <a:avLst/>
          </a:prstGeom>
          <a:noFill/>
          <a:ln>
            <a:noFill/>
          </a:ln>
        </p:spPr>
      </p:pic>
      <p:pic>
        <p:nvPicPr>
          <p:cNvPr id="210" name="Google Shape;210;p22" descr=" "/>
          <p:cNvPicPr preferRelativeResize="0"/>
          <p:nvPr/>
        </p:nvPicPr>
        <p:blipFill rotWithShape="1">
          <a:blip r:embed="rId10"/>
          <a:srcRect/>
          <a:stretch>
            <a:fillRect/>
          </a:stretch>
        </p:blipFill>
        <p:spPr>
          <a:xfrm>
            <a:off x="6286506" y="236934"/>
            <a:ext cx="126206" cy="9525"/>
          </a:xfrm>
          <a:prstGeom prst="rect">
            <a:avLst/>
          </a:prstGeom>
          <a:noFill/>
          <a:ln>
            <a:noFill/>
          </a:ln>
        </p:spPr>
      </p:pic>
      <p:pic>
        <p:nvPicPr>
          <p:cNvPr id="211" name="Google Shape;211;p22" descr=" "/>
          <p:cNvPicPr preferRelativeResize="0"/>
          <p:nvPr/>
        </p:nvPicPr>
        <p:blipFill rotWithShape="1">
          <a:blip r:embed="rId11"/>
          <a:srcRect/>
          <a:stretch>
            <a:fillRect/>
          </a:stretch>
        </p:blipFill>
        <p:spPr>
          <a:xfrm>
            <a:off x="6315676" y="198165"/>
            <a:ext cx="76200" cy="76191"/>
          </a:xfrm>
          <a:prstGeom prst="rect">
            <a:avLst/>
          </a:prstGeom>
          <a:noFill/>
          <a:ln>
            <a:noFill/>
          </a:ln>
        </p:spPr>
      </p:pic>
      <p:pic>
        <p:nvPicPr>
          <p:cNvPr id="212" name="Google Shape;212;p22" descr=" "/>
          <p:cNvPicPr preferRelativeResize="0"/>
          <p:nvPr/>
        </p:nvPicPr>
        <p:blipFill rotWithShape="1">
          <a:blip r:embed="rId12"/>
          <a:srcRect/>
          <a:stretch>
            <a:fillRect/>
          </a:stretch>
        </p:blipFill>
        <p:spPr>
          <a:xfrm>
            <a:off x="6300793" y="209550"/>
            <a:ext cx="110575" cy="67857"/>
          </a:xfrm>
          <a:prstGeom prst="rect">
            <a:avLst/>
          </a:prstGeom>
          <a:noFill/>
          <a:ln>
            <a:noFill/>
          </a:ln>
        </p:spPr>
      </p:pic>
      <p:pic>
        <p:nvPicPr>
          <p:cNvPr id="213" name="Google Shape;213;p22" descr=" "/>
          <p:cNvPicPr preferRelativeResize="0"/>
          <p:nvPr/>
        </p:nvPicPr>
        <p:blipFill rotWithShape="1">
          <a:blip r:embed="rId13"/>
          <a:srcRect/>
          <a:stretch>
            <a:fillRect/>
          </a:stretch>
        </p:blipFill>
        <p:spPr>
          <a:xfrm>
            <a:off x="200025" y="4019550"/>
            <a:ext cx="938213" cy="1123811"/>
          </a:xfrm>
          <a:prstGeom prst="rect">
            <a:avLst/>
          </a:prstGeom>
          <a:noFill/>
          <a:ln>
            <a:noFill/>
          </a:ln>
        </p:spPr>
      </p:pic>
      <p:sp>
        <p:nvSpPr>
          <p:cNvPr id="214" name="Google Shape;214;p22"/>
          <p:cNvSpPr/>
          <p:nvPr/>
        </p:nvSpPr>
        <p:spPr>
          <a:xfrm>
            <a:off x="438150" y="3100388"/>
            <a:ext cx="133200" cy="133500"/>
          </a:xfrm>
          <a:prstGeom prst="ellipse">
            <a:avLst/>
          </a:prstGeom>
          <a:noFill/>
          <a:ln w="50800" cap="flat" cmpd="sng">
            <a:solidFill>
              <a:srgbClr val="FE6E09"/>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215" name="Google Shape;215;p22"/>
          <p:cNvSpPr/>
          <p:nvPr/>
        </p:nvSpPr>
        <p:spPr>
          <a:xfrm>
            <a:off x="452439" y="207168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sp>
        <p:nvSpPr>
          <p:cNvPr id="216" name="Google Shape;216;p22"/>
          <p:cNvSpPr txBox="1"/>
          <p:nvPr>
            <p:ph type="sldNum" idx="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217" name="Google Shape;217;p22" descr=" "/>
          <p:cNvPicPr preferRelativeResize="0"/>
          <p:nvPr/>
        </p:nvPicPr>
        <p:blipFill rotWithShape="1">
          <a:blip r:embed="rId14"/>
          <a:srcRect/>
          <a:stretch>
            <a:fillRect/>
          </a:stretch>
        </p:blipFill>
        <p:spPr>
          <a:xfrm>
            <a:off x="4508203" y="4354292"/>
            <a:ext cx="117804" cy="93883"/>
          </a:xfrm>
          <a:prstGeom prst="rect">
            <a:avLst/>
          </a:prstGeom>
          <a:noFill/>
          <a:ln>
            <a:noFill/>
          </a:ln>
        </p:spPr>
      </p:pic>
      <p:sp>
        <p:nvSpPr>
          <p:cNvPr id="218" name="Google Shape;218;p22"/>
          <p:cNvSpPr/>
          <p:nvPr/>
        </p:nvSpPr>
        <p:spPr>
          <a:xfrm>
            <a:off x="2847978" y="4824413"/>
            <a:ext cx="76200" cy="76200"/>
          </a:xfrm>
          <a:prstGeom prst="ellipse">
            <a:avLst/>
          </a:prstGeom>
          <a:noFill/>
          <a:ln w="50800" cap="flat" cmpd="sng">
            <a:solidFill>
              <a:srgbClr val="FDB20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219" name="Google Shape;219;p22" descr=" "/>
          <p:cNvPicPr preferRelativeResize="0"/>
          <p:nvPr/>
        </p:nvPicPr>
        <p:blipFill rotWithShape="1">
          <a:blip r:embed="rId15"/>
          <a:srcRect/>
          <a:stretch>
            <a:fillRect/>
          </a:stretch>
        </p:blipFill>
        <p:spPr>
          <a:xfrm>
            <a:off x="6119818" y="4248150"/>
            <a:ext cx="9525" cy="119048"/>
          </a:xfrm>
          <a:prstGeom prst="rect">
            <a:avLst/>
          </a:prstGeom>
          <a:noFill/>
          <a:ln>
            <a:noFill/>
          </a:ln>
        </p:spPr>
      </p:pic>
      <p:pic>
        <p:nvPicPr>
          <p:cNvPr id="220" name="Google Shape;220;p22" descr=" "/>
          <p:cNvPicPr preferRelativeResize="0"/>
          <p:nvPr/>
        </p:nvPicPr>
        <p:blipFill rotWithShape="1">
          <a:blip r:embed="rId16"/>
          <a:srcRect/>
          <a:stretch>
            <a:fillRect/>
          </a:stretch>
        </p:blipFill>
        <p:spPr>
          <a:xfrm>
            <a:off x="6053143" y="4304109"/>
            <a:ext cx="126206" cy="9525"/>
          </a:xfrm>
          <a:prstGeom prst="rect">
            <a:avLst/>
          </a:prstGeom>
          <a:noFill/>
          <a:ln>
            <a:noFill/>
          </a:ln>
        </p:spPr>
      </p:pic>
      <p:pic>
        <p:nvPicPr>
          <p:cNvPr id="221" name="Google Shape;221;p22" descr=" "/>
          <p:cNvPicPr preferRelativeResize="0"/>
          <p:nvPr/>
        </p:nvPicPr>
        <p:blipFill rotWithShape="1">
          <a:blip r:embed="rId17"/>
          <a:srcRect/>
          <a:stretch>
            <a:fillRect/>
          </a:stretch>
        </p:blipFill>
        <p:spPr>
          <a:xfrm>
            <a:off x="6082314" y="4265340"/>
            <a:ext cx="76200" cy="76191"/>
          </a:xfrm>
          <a:prstGeom prst="rect">
            <a:avLst/>
          </a:prstGeom>
          <a:noFill/>
          <a:ln>
            <a:noFill/>
          </a:ln>
        </p:spPr>
      </p:pic>
      <p:pic>
        <p:nvPicPr>
          <p:cNvPr id="222" name="Google Shape;222;p22" descr=" "/>
          <p:cNvPicPr preferRelativeResize="0"/>
          <p:nvPr/>
        </p:nvPicPr>
        <p:blipFill rotWithShape="1">
          <a:blip r:embed="rId18"/>
          <a:srcRect/>
          <a:stretch>
            <a:fillRect/>
          </a:stretch>
        </p:blipFill>
        <p:spPr>
          <a:xfrm>
            <a:off x="6067431" y="4276725"/>
            <a:ext cx="110575" cy="67857"/>
          </a:xfrm>
          <a:prstGeom prst="rect">
            <a:avLst/>
          </a:prstGeom>
          <a:noFill/>
          <a:ln>
            <a:noFill/>
          </a:ln>
        </p:spPr>
      </p:pic>
      <p:sp>
        <p:nvSpPr>
          <p:cNvPr id="223" name="Google Shape;223;p22"/>
          <p:cNvSpPr txBox="1"/>
          <p:nvPr>
            <p:ph type="sldNum" idx="3"/>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224" name="Google Shape;224;p22" descr=" "/>
          <p:cNvPicPr preferRelativeResize="0"/>
          <p:nvPr/>
        </p:nvPicPr>
        <p:blipFill rotWithShape="1">
          <a:blip r:embed="rId19"/>
          <a:srcRect/>
          <a:stretch>
            <a:fillRect/>
          </a:stretch>
        </p:blipFill>
        <p:spPr>
          <a:xfrm>
            <a:off x="8472449" y="3635278"/>
            <a:ext cx="247715" cy="202697"/>
          </a:xfrm>
          <a:prstGeom prst="rect">
            <a:avLst/>
          </a:prstGeom>
          <a:noFill/>
          <a:ln>
            <a:noFill/>
          </a:ln>
        </p:spPr>
      </p:pic>
      <p:pic>
        <p:nvPicPr>
          <p:cNvPr id="225" name="Google Shape;225;p22" descr=" "/>
          <p:cNvPicPr preferRelativeResize="0"/>
          <p:nvPr/>
        </p:nvPicPr>
        <p:blipFill rotWithShape="1">
          <a:blip r:embed="rId20"/>
          <a:srcRect/>
          <a:stretch>
            <a:fillRect/>
          </a:stretch>
        </p:blipFill>
        <p:spPr>
          <a:xfrm>
            <a:off x="4725542" y="3837968"/>
            <a:ext cx="1043003" cy="4884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_1">
    <p:spTree>
      <p:nvGrpSpPr>
        <p:cNvPr id="226" name="Shape 22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227" name="Shape 227"/>
        <p:cNvGrpSpPr/>
        <p:nvPr/>
      </p:nvGrpSpPr>
      <p:grpSpPr>
        <a:xfrm>
          <a:off x="0" y="0"/>
          <a:ext cx="0" cy="0"/>
          <a:chOff x="0" y="0"/>
          <a:chExt cx="0" cy="0"/>
        </a:xfrm>
      </p:grpSpPr>
      <p:sp>
        <p:nvSpPr>
          <p:cNvPr id="228" name="Google Shape;228;p24"/>
          <p:cNvSpPr txBox="1"/>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29" name="Google Shape;229;p24"/>
          <p:cNvSpPr txBox="1"/>
          <p:nvPr>
            <p:ph type="title"/>
          </p:nvPr>
        </p:nvSpPr>
        <p:spPr>
          <a:xfrm>
            <a:off x="1730850" y="401725"/>
            <a:ext cx="56823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2pPr>
            <a:lvl3pPr lvl="2">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3pPr>
            <a:lvl4pPr lvl="3">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4pPr>
            <a:lvl5pPr lvl="4">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5pPr>
            <a:lvl6pPr lvl="5">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6pPr>
            <a:lvl7pPr lvl="6">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7pPr>
            <a:lvl8pPr lvl="7">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8pPr>
            <a:lvl9pPr lvl="8">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9pPr>
          </a:lstStyle>
          <a:p/>
        </p:txBody>
      </p:sp>
      <p:sp>
        <p:nvSpPr>
          <p:cNvPr id="230" name="Google Shape;230;p24"/>
          <p:cNvSpPr txBox="1"/>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31" name="Google Shape;231;p24"/>
          <p:cNvSpPr txBox="1"/>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32" name="Google Shape;232;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panose="020F0302020204030203"/>
              <a:ea typeface="Lato Light" panose="020F0302020204030203"/>
              <a:cs typeface="Lato Light" panose="020F0302020204030203"/>
              <a:sym typeface="Lato Light" panose="020F0302020204030203"/>
            </a:endParaRPr>
          </a:p>
        </p:txBody>
      </p:sp>
      <p:sp>
        <p:nvSpPr>
          <p:cNvPr id="233" name="Google Shape;233;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panose="020F0302020204030203"/>
              <a:ea typeface="Lato Light" panose="020F0302020204030203"/>
              <a:cs typeface="Lato Light" panose="020F0302020204030203"/>
              <a:sym typeface="Lato Light" panose="020F0302020204030203"/>
            </a:endParaRPr>
          </a:p>
        </p:txBody>
      </p:sp>
      <p:sp>
        <p:nvSpPr>
          <p:cNvPr id="234" name="Google Shape;234;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panose="020F0302020204030203"/>
              <a:ea typeface="Lato Light" panose="020F0302020204030203"/>
              <a:cs typeface="Lato Light" panose="020F0302020204030203"/>
              <a:sym typeface="Lato Light" panose="020F0302020204030203"/>
            </a:endParaRPr>
          </a:p>
        </p:txBody>
      </p:sp>
      <p:sp>
        <p:nvSpPr>
          <p:cNvPr id="235" name="Google Shape;235;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36" name="Google Shape;236;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37" name="Google Shape;237;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38" name="Google Shape;238;p2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239" name="Google Shape;239;p24" descr=" "/>
          <p:cNvPicPr preferRelativeResize="0"/>
          <p:nvPr/>
        </p:nvPicPr>
        <p:blipFill rotWithShape="1">
          <a:blip r:embed="rId2"/>
          <a:srcRect/>
          <a:stretch>
            <a:fillRect/>
          </a:stretch>
        </p:blipFill>
        <p:spPr>
          <a:xfrm>
            <a:off x="8472449" y="3635278"/>
            <a:ext cx="247715" cy="202697"/>
          </a:xfrm>
          <a:prstGeom prst="rect">
            <a:avLst/>
          </a:prstGeom>
          <a:noFill/>
          <a:ln>
            <a:noFill/>
          </a:ln>
        </p:spPr>
      </p:pic>
      <p:pic>
        <p:nvPicPr>
          <p:cNvPr id="240" name="Google Shape;240;p24" descr=" "/>
          <p:cNvPicPr preferRelativeResize="0"/>
          <p:nvPr/>
        </p:nvPicPr>
        <p:blipFill rotWithShape="1">
          <a:blip r:embed="rId3"/>
          <a:srcRect/>
          <a:stretch>
            <a:fillRect/>
          </a:stretch>
        </p:blipFill>
        <p:spPr>
          <a:xfrm>
            <a:off x="5919717" y="4398393"/>
            <a:ext cx="1043003" cy="488477"/>
          </a:xfrm>
          <a:prstGeom prst="rect">
            <a:avLst/>
          </a:prstGeom>
          <a:noFill/>
          <a:ln>
            <a:noFill/>
          </a:ln>
        </p:spPr>
      </p:pic>
      <p:pic>
        <p:nvPicPr>
          <p:cNvPr id="241" name="Google Shape;241;p24"/>
          <p:cNvPicPr preferRelativeResize="0"/>
          <p:nvPr/>
        </p:nvPicPr>
        <p:blipFill>
          <a:blip r:embed="rId4"/>
          <a:stretch>
            <a:fillRect/>
          </a:stretch>
        </p:blipFill>
        <p:spPr>
          <a:xfrm>
            <a:off x="-1105500" y="-1450875"/>
            <a:ext cx="2471494" cy="2650874"/>
          </a:xfrm>
          <a:prstGeom prst="rect">
            <a:avLst/>
          </a:prstGeom>
          <a:noFill/>
          <a:ln>
            <a:noFill/>
          </a:ln>
        </p:spPr>
      </p:pic>
      <p:pic>
        <p:nvPicPr>
          <p:cNvPr id="242" name="Google Shape;242;p24"/>
          <p:cNvPicPr preferRelativeResize="0"/>
          <p:nvPr/>
        </p:nvPicPr>
        <p:blipFill>
          <a:blip r:embed="rId5"/>
          <a:stretch>
            <a:fillRect/>
          </a:stretch>
        </p:blipFill>
        <p:spPr>
          <a:xfrm>
            <a:off x="7754950" y="3843499"/>
            <a:ext cx="2332475" cy="23992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_1">
    <p:spTree>
      <p:nvGrpSpPr>
        <p:cNvPr id="243" name="Shape 243"/>
        <p:cNvGrpSpPr/>
        <p:nvPr/>
      </p:nvGrpSpPr>
      <p:grpSpPr>
        <a:xfrm>
          <a:off x="0" y="0"/>
          <a:ext cx="0" cy="0"/>
          <a:chOff x="0" y="0"/>
          <a:chExt cx="0" cy="0"/>
        </a:xfrm>
      </p:grpSpPr>
      <p:sp>
        <p:nvSpPr>
          <p:cNvPr id="244" name="Google Shape;244;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5" name="Google Shape;245;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6" name="Google Shape;246;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7" name="Google Shape;247;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48" name="Google Shape;248;p25"/>
          <p:cNvSpPr txBox="1"/>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9" name="Google Shape;249;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250" name="Google Shape;250;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251" name="Google Shape;251;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
        <p:nvSpPr>
          <p:cNvPr id="252" name="Google Shape;252;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Montserrat"/>
                <a:ea typeface="Montserrat"/>
                <a:cs typeface="Montserrat"/>
                <a:sym typeface="Montserrat"/>
              </a:rPr>
              <a:t>04</a:t>
            </a:r>
            <a:endParaRPr sz="500" b="1">
              <a:latin typeface="Montserrat"/>
              <a:ea typeface="Montserrat"/>
              <a:cs typeface="Montserrat"/>
              <a:sym typeface="Montserrat"/>
            </a:endParaRPr>
          </a:p>
        </p:txBody>
      </p:sp>
      <p:sp>
        <p:nvSpPr>
          <p:cNvPr id="253" name="Google Shape;253;p25"/>
          <p:cNvSpPr txBox="1"/>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4" name="Google Shape;254;p25"/>
          <p:cNvSpPr txBox="1"/>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5" name="Google Shape;255;p25"/>
          <p:cNvSpPr txBox="1"/>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6" name="Google Shape;256;p25"/>
          <p:cNvSpPr txBox="1"/>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2pPr>
            <a:lvl3pPr lvl="2">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3pPr>
            <a:lvl4pPr lvl="3">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4pPr>
            <a:lvl5pPr lvl="4">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5pPr>
            <a:lvl6pPr lvl="5">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6pPr>
            <a:lvl7pPr lvl="6">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7pPr>
            <a:lvl8pPr lvl="7">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8pPr>
            <a:lvl9pPr lvl="8">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9pPr>
          </a:lstStyle>
          <a:p/>
        </p:txBody>
      </p:sp>
      <p:pic>
        <p:nvPicPr>
          <p:cNvPr id="257" name="Google Shape;257;p25"/>
          <p:cNvPicPr preferRelativeResize="0"/>
          <p:nvPr/>
        </p:nvPicPr>
        <p:blipFill>
          <a:blip r:embed="rId2"/>
          <a:stretch>
            <a:fillRect/>
          </a:stretch>
        </p:blipFill>
        <p:spPr>
          <a:xfrm rot="-6116682">
            <a:off x="7763298" y="-1902613"/>
            <a:ext cx="3091851" cy="3060275"/>
          </a:xfrm>
          <a:prstGeom prst="rect">
            <a:avLst/>
          </a:prstGeom>
          <a:noFill/>
          <a:ln>
            <a:noFill/>
          </a:ln>
        </p:spPr>
      </p:pic>
      <p:pic>
        <p:nvPicPr>
          <p:cNvPr id="258" name="Google Shape;258;p25"/>
          <p:cNvPicPr preferRelativeResize="0"/>
          <p:nvPr/>
        </p:nvPicPr>
        <p:blipFill>
          <a:blip r:embed="rId3"/>
          <a:stretch>
            <a:fillRect/>
          </a:stretch>
        </p:blipFill>
        <p:spPr>
          <a:xfrm rot="-1790675">
            <a:off x="-1091425" y="3570450"/>
            <a:ext cx="2524952" cy="25042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259" name="Shape 259"/>
        <p:cNvGrpSpPr/>
        <p:nvPr/>
      </p:nvGrpSpPr>
      <p:grpSpPr>
        <a:xfrm>
          <a:off x="0" y="0"/>
          <a:ext cx="0" cy="0"/>
          <a:chOff x="0" y="0"/>
          <a:chExt cx="0" cy="0"/>
        </a:xfrm>
      </p:grpSpPr>
      <p:sp>
        <p:nvSpPr>
          <p:cNvPr id="260" name="Google Shape;260;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panose="020F0302020204030203"/>
              <a:ea typeface="Lato Light" panose="020F0302020204030203"/>
              <a:cs typeface="Lato Light" panose="020F0302020204030203"/>
              <a:sym typeface="Lato Light" panose="020F0302020204030203"/>
            </a:endParaRPr>
          </a:p>
        </p:txBody>
      </p:sp>
      <p:sp>
        <p:nvSpPr>
          <p:cNvPr id="261" name="Google Shape;261;p26"/>
          <p:cNvSpPr txBox="1"/>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62" name="Google Shape;262;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6"/>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panose="020F0302020204030203"/>
              <a:ea typeface="Lato Light" panose="020F0302020204030203"/>
              <a:cs typeface="Lato Light" panose="020F0302020204030203"/>
              <a:sym typeface="Lato Light" panose="020F0302020204030203"/>
            </a:endParaRPr>
          </a:p>
        </p:txBody>
      </p:sp>
      <p:sp>
        <p:nvSpPr>
          <p:cNvPr id="263" name="Google Shape;263;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panose="020F0302020204030203"/>
              <a:ea typeface="Lato Light" panose="020F0302020204030203"/>
              <a:cs typeface="Lato Light" panose="020F0302020204030203"/>
              <a:sym typeface="Lato Light" panose="020F0302020204030203"/>
            </a:endParaRPr>
          </a:p>
        </p:txBody>
      </p:sp>
      <p:sp>
        <p:nvSpPr>
          <p:cNvPr id="264" name="Google Shape;264;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panose="020F0302020204030203"/>
              <a:ea typeface="Lato Light" panose="020F0302020204030203"/>
              <a:cs typeface="Lato Light" panose="020F0302020204030203"/>
              <a:sym typeface="Lato Light" panose="020F0302020204030203"/>
            </a:endParaRPr>
          </a:p>
        </p:txBody>
      </p:sp>
      <p:sp>
        <p:nvSpPr>
          <p:cNvPr id="265" name="Google Shape;265;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panose="020F0302020204030203"/>
              <a:ea typeface="Lato Light" panose="020F0302020204030203"/>
              <a:cs typeface="Lato Light" panose="020F0302020204030203"/>
              <a:sym typeface="Lato Light" panose="020F0302020204030203"/>
            </a:endParaRPr>
          </a:p>
        </p:txBody>
      </p:sp>
      <p:sp>
        <p:nvSpPr>
          <p:cNvPr id="266" name="Google Shape;266;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panose="020F0302020204030203"/>
              <a:ea typeface="Lato Light" panose="020F0302020204030203"/>
              <a:cs typeface="Lato Light" panose="020F0302020204030203"/>
              <a:sym typeface="Lato Light" panose="020F0302020204030203"/>
            </a:endParaRPr>
          </a:p>
        </p:txBody>
      </p:sp>
      <p:sp>
        <p:nvSpPr>
          <p:cNvPr id="267" name="Google Shape;267;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panose="020F0302020204030203"/>
              <a:ea typeface="Lato Light" panose="020F0302020204030203"/>
              <a:cs typeface="Lato Light" panose="020F0302020204030203"/>
              <a:sym typeface="Lato Light" panose="020F0302020204030203"/>
            </a:endParaRPr>
          </a:p>
        </p:txBody>
      </p:sp>
      <p:sp>
        <p:nvSpPr>
          <p:cNvPr id="268" name="Google Shape;268;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panose="020F0302020204030203"/>
              <a:ea typeface="Lato Light" panose="020F0302020204030203"/>
              <a:cs typeface="Lato Light" panose="020F0302020204030203"/>
              <a:sym typeface="Lato Light" panose="020F0302020204030203"/>
            </a:endParaRPr>
          </a:p>
        </p:txBody>
      </p:sp>
      <p:sp>
        <p:nvSpPr>
          <p:cNvPr id="269" name="Google Shape;269;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01</a:t>
            </a:r>
            <a:endParaRPr sz="1500" b="1">
              <a:solidFill>
                <a:schemeClr val="dk2"/>
              </a:solidFill>
              <a:latin typeface="Montserrat"/>
              <a:ea typeface="Montserrat"/>
              <a:cs typeface="Montserrat"/>
              <a:sym typeface="Montserrat"/>
            </a:endParaRPr>
          </a:p>
        </p:txBody>
      </p:sp>
      <p:sp>
        <p:nvSpPr>
          <p:cNvPr id="270" name="Google Shape;270;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03</a:t>
            </a:r>
            <a:endParaRPr sz="1500" b="1">
              <a:solidFill>
                <a:schemeClr val="dk2"/>
              </a:solidFill>
              <a:latin typeface="Montserrat"/>
              <a:ea typeface="Montserrat"/>
              <a:cs typeface="Montserrat"/>
              <a:sym typeface="Montserrat"/>
            </a:endParaRPr>
          </a:p>
        </p:txBody>
      </p:sp>
      <p:sp>
        <p:nvSpPr>
          <p:cNvPr id="271" name="Google Shape;271;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02</a:t>
            </a:r>
            <a:endParaRPr sz="1500" b="1">
              <a:solidFill>
                <a:schemeClr val="dk2"/>
              </a:solidFill>
              <a:latin typeface="Montserrat"/>
              <a:ea typeface="Montserrat"/>
              <a:cs typeface="Montserrat"/>
              <a:sym typeface="Montserrat"/>
            </a:endParaRPr>
          </a:p>
        </p:txBody>
      </p:sp>
      <p:sp>
        <p:nvSpPr>
          <p:cNvPr id="272" name="Google Shape;272;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dk2"/>
                </a:solidFill>
                <a:latin typeface="Montserrat"/>
                <a:ea typeface="Montserrat"/>
                <a:cs typeface="Montserrat"/>
                <a:sym typeface="Montserrat"/>
              </a:rPr>
              <a:t>04</a:t>
            </a:r>
            <a:endParaRPr sz="1500" b="1">
              <a:solidFill>
                <a:schemeClr val="dk2"/>
              </a:solidFill>
              <a:latin typeface="Montserrat"/>
              <a:ea typeface="Montserrat"/>
              <a:cs typeface="Montserrat"/>
              <a:sym typeface="Montserrat"/>
            </a:endParaRPr>
          </a:p>
        </p:txBody>
      </p:sp>
      <p:sp>
        <p:nvSpPr>
          <p:cNvPr id="273" name="Google Shape;273;p26"/>
          <p:cNvSpPr txBox="1"/>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4" name="Google Shape;274;p26"/>
          <p:cNvSpPr txBox="1"/>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800"/>
              <a:buNone/>
              <a:defRPr/>
            </a:lvl2pPr>
            <a:lvl3pPr lvl="2" algn="r">
              <a:spcBef>
                <a:spcPts val="0"/>
              </a:spcBef>
              <a:spcAft>
                <a:spcPts val="0"/>
              </a:spcAft>
              <a:buSzPts val="1800"/>
              <a:buNone/>
              <a:defRPr/>
            </a:lvl3pPr>
            <a:lvl4pPr lvl="3" algn="r">
              <a:spcBef>
                <a:spcPts val="0"/>
              </a:spcBef>
              <a:spcAft>
                <a:spcPts val="0"/>
              </a:spcAft>
              <a:buSzPts val="1800"/>
              <a:buNone/>
              <a:defRPr/>
            </a:lvl4pPr>
            <a:lvl5pPr lvl="4" algn="r">
              <a:spcBef>
                <a:spcPts val="0"/>
              </a:spcBef>
              <a:spcAft>
                <a:spcPts val="0"/>
              </a:spcAft>
              <a:buSzPts val="1800"/>
              <a:buNone/>
              <a:defRPr/>
            </a:lvl5pPr>
            <a:lvl6pPr lvl="5" algn="r">
              <a:spcBef>
                <a:spcPts val="0"/>
              </a:spcBef>
              <a:spcAft>
                <a:spcPts val="0"/>
              </a:spcAft>
              <a:buSzPts val="1800"/>
              <a:buNone/>
              <a:defRPr/>
            </a:lvl6pPr>
            <a:lvl7pPr lvl="6" algn="r">
              <a:spcBef>
                <a:spcPts val="0"/>
              </a:spcBef>
              <a:spcAft>
                <a:spcPts val="0"/>
              </a:spcAft>
              <a:buSzPts val="1800"/>
              <a:buNone/>
              <a:defRPr/>
            </a:lvl7pPr>
            <a:lvl8pPr lvl="7" algn="r">
              <a:spcBef>
                <a:spcPts val="0"/>
              </a:spcBef>
              <a:spcAft>
                <a:spcPts val="0"/>
              </a:spcAft>
              <a:buSzPts val="1800"/>
              <a:buNone/>
              <a:defRPr/>
            </a:lvl8pPr>
            <a:lvl9pPr lvl="8" algn="r">
              <a:spcBef>
                <a:spcPts val="0"/>
              </a:spcBef>
              <a:spcAft>
                <a:spcPts val="0"/>
              </a:spcAft>
              <a:buSzPts val="1800"/>
              <a:buNone/>
              <a:defRPr/>
            </a:lvl9pPr>
          </a:lstStyle>
          <a:p/>
        </p:txBody>
      </p:sp>
      <p:sp>
        <p:nvSpPr>
          <p:cNvPr id="275" name="Google Shape;275;p26"/>
          <p:cNvSpPr txBox="1"/>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800"/>
              <a:buNone/>
              <a:defRPr/>
            </a:lvl2pPr>
            <a:lvl3pPr lvl="2" algn="r">
              <a:spcBef>
                <a:spcPts val="0"/>
              </a:spcBef>
              <a:spcAft>
                <a:spcPts val="0"/>
              </a:spcAft>
              <a:buSzPts val="1800"/>
              <a:buNone/>
              <a:defRPr/>
            </a:lvl3pPr>
            <a:lvl4pPr lvl="3" algn="r">
              <a:spcBef>
                <a:spcPts val="0"/>
              </a:spcBef>
              <a:spcAft>
                <a:spcPts val="0"/>
              </a:spcAft>
              <a:buSzPts val="1800"/>
              <a:buNone/>
              <a:defRPr/>
            </a:lvl4pPr>
            <a:lvl5pPr lvl="4" algn="r">
              <a:spcBef>
                <a:spcPts val="0"/>
              </a:spcBef>
              <a:spcAft>
                <a:spcPts val="0"/>
              </a:spcAft>
              <a:buSzPts val="1800"/>
              <a:buNone/>
              <a:defRPr/>
            </a:lvl5pPr>
            <a:lvl6pPr lvl="5" algn="r">
              <a:spcBef>
                <a:spcPts val="0"/>
              </a:spcBef>
              <a:spcAft>
                <a:spcPts val="0"/>
              </a:spcAft>
              <a:buSzPts val="1800"/>
              <a:buNone/>
              <a:defRPr/>
            </a:lvl6pPr>
            <a:lvl7pPr lvl="6" algn="r">
              <a:spcBef>
                <a:spcPts val="0"/>
              </a:spcBef>
              <a:spcAft>
                <a:spcPts val="0"/>
              </a:spcAft>
              <a:buSzPts val="1800"/>
              <a:buNone/>
              <a:defRPr/>
            </a:lvl7pPr>
            <a:lvl8pPr lvl="7" algn="r">
              <a:spcBef>
                <a:spcPts val="0"/>
              </a:spcBef>
              <a:spcAft>
                <a:spcPts val="0"/>
              </a:spcAft>
              <a:buSzPts val="1800"/>
              <a:buNone/>
              <a:defRPr/>
            </a:lvl8pPr>
            <a:lvl9pPr lvl="8" algn="r">
              <a:spcBef>
                <a:spcPts val="0"/>
              </a:spcBef>
              <a:spcAft>
                <a:spcPts val="0"/>
              </a:spcAft>
              <a:buSzPts val="1800"/>
              <a:buNone/>
              <a:defRPr/>
            </a:lvl9pPr>
          </a:lstStyle>
          <a:p/>
        </p:txBody>
      </p:sp>
      <p:sp>
        <p:nvSpPr>
          <p:cNvPr id="276" name="Google Shape;276;p26"/>
          <p:cNvSpPr txBox="1"/>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2pPr>
            <a:lvl3pPr lvl="2">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3pPr>
            <a:lvl4pPr lvl="3">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4pPr>
            <a:lvl5pPr lvl="4">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5pPr>
            <a:lvl6pPr lvl="5">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6pPr>
            <a:lvl7pPr lvl="6">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7pPr>
            <a:lvl8pPr lvl="7">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8pPr>
            <a:lvl9pPr lvl="8">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9pPr>
          </a:lstStyle>
          <a:p/>
        </p:txBody>
      </p:sp>
      <p:pic>
        <p:nvPicPr>
          <p:cNvPr id="277" name="Google Shape;277;p26"/>
          <p:cNvPicPr preferRelativeResize="0"/>
          <p:nvPr/>
        </p:nvPicPr>
        <p:blipFill>
          <a:blip r:embed="rId2"/>
          <a:stretch>
            <a:fillRect/>
          </a:stretch>
        </p:blipFill>
        <p:spPr>
          <a:xfrm rot="3944488">
            <a:off x="7631310" y="-2091754"/>
            <a:ext cx="3396154" cy="3642659"/>
          </a:xfrm>
          <a:prstGeom prst="rect">
            <a:avLst/>
          </a:prstGeom>
          <a:noFill/>
          <a:ln>
            <a:noFill/>
          </a:ln>
        </p:spPr>
      </p:pic>
      <p:pic>
        <p:nvPicPr>
          <p:cNvPr id="278" name="Google Shape;278;p26"/>
          <p:cNvPicPr preferRelativeResize="0"/>
          <p:nvPr/>
        </p:nvPicPr>
        <p:blipFill>
          <a:blip r:embed="rId3"/>
          <a:stretch>
            <a:fillRect/>
          </a:stretch>
        </p:blipFill>
        <p:spPr>
          <a:xfrm rot="-1048190">
            <a:off x="-1060326" y="4049474"/>
            <a:ext cx="2332475" cy="2399244"/>
          </a:xfrm>
          <a:prstGeom prst="rect">
            <a:avLst/>
          </a:prstGeom>
          <a:noFill/>
          <a:ln>
            <a:noFill/>
          </a:ln>
        </p:spPr>
      </p:pic>
      <p:pic>
        <p:nvPicPr>
          <p:cNvPr id="279" name="Google Shape;279;p26" descr=" "/>
          <p:cNvPicPr preferRelativeResize="0"/>
          <p:nvPr/>
        </p:nvPicPr>
        <p:blipFill rotWithShape="1">
          <a:blip r:embed="rId4"/>
          <a:srcRect/>
          <a:stretch>
            <a:fillRect/>
          </a:stretch>
        </p:blipFill>
        <p:spPr>
          <a:xfrm>
            <a:off x="8687083" y="4776950"/>
            <a:ext cx="638850" cy="53911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280" name="Shape 280"/>
        <p:cNvGrpSpPr/>
        <p:nvPr/>
      </p:nvGrpSpPr>
      <p:grpSpPr>
        <a:xfrm>
          <a:off x="0" y="0"/>
          <a:ext cx="0" cy="0"/>
          <a:chOff x="0" y="0"/>
          <a:chExt cx="0" cy="0"/>
        </a:xfrm>
      </p:grpSpPr>
      <p:sp>
        <p:nvSpPr>
          <p:cNvPr id="281" name="Google Shape;281;p27"/>
          <p:cNvSpPr txBox="1"/>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82" name="Google Shape;282;p27"/>
          <p:cNvSpPr txBox="1"/>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83" name="Google Shape;283;p27"/>
          <p:cNvSpPr txBox="1"/>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284" name="Google Shape;284;p27"/>
          <p:cNvSpPr txBox="1"/>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285" name="Google Shape;285;p27"/>
          <p:cNvSpPr txBox="1"/>
          <p:nvPr>
            <p:ph type="title"/>
          </p:nvPr>
        </p:nvSpPr>
        <p:spPr>
          <a:xfrm>
            <a:off x="1245150" y="401725"/>
            <a:ext cx="6653700" cy="423600"/>
          </a:xfrm>
          <a:prstGeom prst="rect">
            <a:avLst/>
          </a:prstGeom>
        </p:spPr>
        <p:txBody>
          <a:bodyPr spcFirstLastPara="1" wrap="square" lIns="34275" tIns="34275" rIns="34275" bIns="34275" anchor="ctr" anchorCtr="0">
            <a:no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2pPr>
            <a:lvl3pPr lvl="2">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3pPr>
            <a:lvl4pPr lvl="3">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4pPr>
            <a:lvl5pPr lvl="4">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5pPr>
            <a:lvl6pPr lvl="5">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6pPr>
            <a:lvl7pPr lvl="6">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7pPr>
            <a:lvl8pPr lvl="7">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8pPr>
            <a:lvl9pPr lvl="8">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9pPr>
          </a:lstStyle>
          <a:p/>
        </p:txBody>
      </p:sp>
      <p:grpSp>
        <p:nvGrpSpPr>
          <p:cNvPr id="286" name="Google Shape;286;p27"/>
          <p:cNvGrpSpPr/>
          <p:nvPr/>
        </p:nvGrpSpPr>
        <p:grpSpPr>
          <a:xfrm>
            <a:off x="3095387" y="1241947"/>
            <a:ext cx="2953226" cy="2951755"/>
            <a:chOff x="3102287" y="1429998"/>
            <a:chExt cx="2953226" cy="2951755"/>
          </a:xfrm>
        </p:grpSpPr>
        <p:sp>
          <p:nvSpPr>
            <p:cNvPr id="287" name="Google Shape;287;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panose="020F0302020204030203"/>
                <a:ea typeface="Lato Light" panose="020F0302020204030203"/>
                <a:cs typeface="Lato Light" panose="020F0302020204030203"/>
                <a:sym typeface="Lato Light" panose="020F0302020204030203"/>
              </a:endParaRPr>
            </a:p>
          </p:txBody>
        </p:sp>
        <p:sp>
          <p:nvSpPr>
            <p:cNvPr id="288" name="Google Shape;288;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panose="020F0302020204030203"/>
                <a:ea typeface="Lato Light" panose="020F0302020204030203"/>
                <a:cs typeface="Lato Light" panose="020F0302020204030203"/>
                <a:sym typeface="Lato Light" panose="020F0302020204030203"/>
              </a:endParaRPr>
            </a:p>
          </p:txBody>
        </p:sp>
        <p:sp>
          <p:nvSpPr>
            <p:cNvPr id="289" name="Google Shape;289;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panose="020F0302020204030203"/>
                <a:ea typeface="Lato Light" panose="020F0302020204030203"/>
                <a:cs typeface="Lato Light" panose="020F0302020204030203"/>
                <a:sym typeface="Lato Light" panose="020F0302020204030203"/>
              </a:endParaRPr>
            </a:p>
          </p:txBody>
        </p:sp>
        <p:sp>
          <p:nvSpPr>
            <p:cNvPr id="290" name="Google Shape;290;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panose="020F0302020204030203"/>
                <a:ea typeface="Lato Light" panose="020F0302020204030203"/>
                <a:cs typeface="Lato Light" panose="020F0302020204030203"/>
                <a:sym typeface="Lato Light" panose="020F0302020204030203"/>
              </a:endParaRPr>
            </a:p>
          </p:txBody>
        </p:sp>
        <p:sp>
          <p:nvSpPr>
            <p:cNvPr id="291" name="Google Shape;291;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panose="020F0302020204030203"/>
                <a:ea typeface="Lato Light" panose="020F0302020204030203"/>
                <a:cs typeface="Lato Light" panose="020F0302020204030203"/>
                <a:sym typeface="Lato Light" panose="020F0302020204030203"/>
              </a:endParaRPr>
            </a:p>
          </p:txBody>
        </p:sp>
        <p:sp>
          <p:nvSpPr>
            <p:cNvPr id="292" name="Google Shape;292;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01</a:t>
              </a:r>
              <a:endParaRPr sz="1600"/>
            </a:p>
          </p:txBody>
        </p:sp>
        <p:sp>
          <p:nvSpPr>
            <p:cNvPr id="293" name="Google Shape;293;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02</a:t>
              </a:r>
              <a:endParaRPr sz="1600"/>
            </a:p>
          </p:txBody>
        </p:sp>
        <p:sp>
          <p:nvSpPr>
            <p:cNvPr id="294" name="Google Shape;294;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03</a:t>
              </a:r>
              <a:endParaRPr sz="1600"/>
            </a:p>
          </p:txBody>
        </p:sp>
        <p:sp>
          <p:nvSpPr>
            <p:cNvPr id="295" name="Google Shape;295;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04</a:t>
              </a:r>
              <a:endParaRPr sz="1600"/>
            </a:p>
          </p:txBody>
        </p:sp>
        <p:sp>
          <p:nvSpPr>
            <p:cNvPr id="296" name="Google Shape;296;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05</a:t>
              </a:r>
              <a:endParaRPr sz="1600"/>
            </a:p>
          </p:txBody>
        </p:sp>
      </p:grpSp>
      <p:sp>
        <p:nvSpPr>
          <p:cNvPr id="297" name="Google Shape;297;p27"/>
          <p:cNvSpPr txBox="1"/>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98" name="Google Shape;298;p27" descr=" "/>
          <p:cNvPicPr preferRelativeResize="0"/>
          <p:nvPr/>
        </p:nvPicPr>
        <p:blipFill rotWithShape="1">
          <a:blip r:embed="rId2"/>
          <a:srcRect/>
          <a:stretch>
            <a:fillRect/>
          </a:stretch>
        </p:blipFill>
        <p:spPr>
          <a:xfrm>
            <a:off x="139374" y="4423803"/>
            <a:ext cx="247715" cy="202697"/>
          </a:xfrm>
          <a:prstGeom prst="rect">
            <a:avLst/>
          </a:prstGeom>
          <a:noFill/>
          <a:ln>
            <a:noFill/>
          </a:ln>
        </p:spPr>
      </p:pic>
      <p:pic>
        <p:nvPicPr>
          <p:cNvPr id="299" name="Google Shape;299;p27" descr=" "/>
          <p:cNvPicPr preferRelativeResize="0"/>
          <p:nvPr/>
        </p:nvPicPr>
        <p:blipFill rotWithShape="1">
          <a:blip r:embed="rId3"/>
          <a:srcRect/>
          <a:stretch>
            <a:fillRect/>
          </a:stretch>
        </p:blipFill>
        <p:spPr>
          <a:xfrm>
            <a:off x="4242268" y="4213922"/>
            <a:ext cx="186342" cy="156315"/>
          </a:xfrm>
          <a:prstGeom prst="rect">
            <a:avLst/>
          </a:prstGeom>
          <a:noFill/>
          <a:ln>
            <a:noFill/>
          </a:ln>
        </p:spPr>
      </p:pic>
      <p:pic>
        <p:nvPicPr>
          <p:cNvPr id="300" name="Google Shape;300;p27" descr=" "/>
          <p:cNvPicPr preferRelativeResize="0"/>
          <p:nvPr/>
        </p:nvPicPr>
        <p:blipFill rotWithShape="1">
          <a:blip r:embed="rId4"/>
          <a:srcRect/>
          <a:stretch>
            <a:fillRect/>
          </a:stretch>
        </p:blipFill>
        <p:spPr>
          <a:xfrm>
            <a:off x="2686354" y="4304750"/>
            <a:ext cx="9525" cy="119048"/>
          </a:xfrm>
          <a:prstGeom prst="rect">
            <a:avLst/>
          </a:prstGeom>
          <a:noFill/>
          <a:ln>
            <a:noFill/>
          </a:ln>
        </p:spPr>
      </p:pic>
      <p:pic>
        <p:nvPicPr>
          <p:cNvPr id="301" name="Google Shape;301;p27" descr=" "/>
          <p:cNvPicPr preferRelativeResize="0"/>
          <p:nvPr/>
        </p:nvPicPr>
        <p:blipFill rotWithShape="1">
          <a:blip r:embed="rId5"/>
          <a:srcRect/>
          <a:stretch>
            <a:fillRect/>
          </a:stretch>
        </p:blipFill>
        <p:spPr>
          <a:xfrm>
            <a:off x="2619678" y="4360709"/>
            <a:ext cx="126206" cy="9525"/>
          </a:xfrm>
          <a:prstGeom prst="rect">
            <a:avLst/>
          </a:prstGeom>
          <a:noFill/>
          <a:ln>
            <a:noFill/>
          </a:ln>
        </p:spPr>
      </p:pic>
      <p:pic>
        <p:nvPicPr>
          <p:cNvPr id="302" name="Google Shape;302;p27" descr=" "/>
          <p:cNvPicPr preferRelativeResize="0"/>
          <p:nvPr/>
        </p:nvPicPr>
        <p:blipFill rotWithShape="1">
          <a:blip r:embed="rId6"/>
          <a:srcRect/>
          <a:stretch>
            <a:fillRect/>
          </a:stretch>
        </p:blipFill>
        <p:spPr>
          <a:xfrm>
            <a:off x="2648849" y="4321940"/>
            <a:ext cx="76200" cy="76191"/>
          </a:xfrm>
          <a:prstGeom prst="rect">
            <a:avLst/>
          </a:prstGeom>
          <a:noFill/>
          <a:ln>
            <a:noFill/>
          </a:ln>
        </p:spPr>
      </p:pic>
      <p:pic>
        <p:nvPicPr>
          <p:cNvPr id="303" name="Google Shape;303;p27" descr=" "/>
          <p:cNvPicPr preferRelativeResize="0"/>
          <p:nvPr/>
        </p:nvPicPr>
        <p:blipFill rotWithShape="1">
          <a:blip r:embed="rId7"/>
          <a:srcRect/>
          <a:stretch>
            <a:fillRect/>
          </a:stretch>
        </p:blipFill>
        <p:spPr>
          <a:xfrm>
            <a:off x="2231617" y="4655018"/>
            <a:ext cx="1043003" cy="488477"/>
          </a:xfrm>
          <a:prstGeom prst="rect">
            <a:avLst/>
          </a:prstGeom>
          <a:noFill/>
          <a:ln>
            <a:noFill/>
          </a:ln>
        </p:spPr>
      </p:pic>
      <p:pic>
        <p:nvPicPr>
          <p:cNvPr id="304" name="Google Shape;304;p27" descr=" "/>
          <p:cNvPicPr preferRelativeResize="0"/>
          <p:nvPr/>
        </p:nvPicPr>
        <p:blipFill rotWithShape="1">
          <a:blip r:embed="rId7"/>
          <a:srcRect/>
          <a:stretch>
            <a:fillRect/>
          </a:stretch>
        </p:blipFill>
        <p:spPr>
          <a:xfrm rot="3668457">
            <a:off x="8156892" y="75518"/>
            <a:ext cx="1043003" cy="488477"/>
          </a:xfrm>
          <a:prstGeom prst="rect">
            <a:avLst/>
          </a:prstGeom>
          <a:noFill/>
          <a:ln>
            <a:noFill/>
          </a:ln>
        </p:spPr>
      </p:pic>
      <p:pic>
        <p:nvPicPr>
          <p:cNvPr id="305" name="Google Shape;305;p27" descr=" "/>
          <p:cNvPicPr preferRelativeResize="0"/>
          <p:nvPr/>
        </p:nvPicPr>
        <p:blipFill rotWithShape="1">
          <a:blip r:embed="rId8"/>
          <a:srcRect/>
          <a:stretch>
            <a:fillRect/>
          </a:stretch>
        </p:blipFill>
        <p:spPr>
          <a:xfrm>
            <a:off x="-78417" y="-106680"/>
            <a:ext cx="465512" cy="50840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306" name="Shape 306"/>
        <p:cNvGrpSpPr/>
        <p:nvPr/>
      </p:nvGrpSpPr>
      <p:grpSpPr>
        <a:xfrm>
          <a:off x="0" y="0"/>
          <a:ext cx="0" cy="0"/>
          <a:chOff x="0" y="0"/>
          <a:chExt cx="0" cy="0"/>
        </a:xfrm>
      </p:grpSpPr>
      <p:sp>
        <p:nvSpPr>
          <p:cNvPr id="307" name="Google Shape;307;p28"/>
          <p:cNvSpPr txBox="1"/>
          <p:nvPr>
            <p:ph type="title"/>
          </p:nvPr>
        </p:nvSpPr>
        <p:spPr>
          <a:xfrm>
            <a:off x="1245150" y="401725"/>
            <a:ext cx="6653700" cy="423600"/>
          </a:xfrm>
          <a:prstGeom prst="rect">
            <a:avLst/>
          </a:prstGeom>
        </p:spPr>
        <p:txBody>
          <a:bodyPr spcFirstLastPara="1" wrap="square" lIns="34275" tIns="34275" rIns="34275" bIns="34275" anchor="ctr" anchorCtr="0">
            <a:spAutoFit/>
          </a:bodyPr>
          <a:lstStyle>
            <a:lvl1pPr lvl="0" algn="ctr">
              <a:spcBef>
                <a:spcPts val="0"/>
              </a:spcBef>
              <a:spcAft>
                <a:spcPts val="0"/>
              </a:spcAft>
              <a:buSzPts val="2400"/>
              <a:buNone/>
              <a:defRPr sz="2400"/>
            </a:lvl1pPr>
            <a:lvl2pPr lvl="1">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2pPr>
            <a:lvl3pPr lvl="2">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3pPr>
            <a:lvl4pPr lvl="3">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4pPr>
            <a:lvl5pPr lvl="4">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5pPr>
            <a:lvl6pPr lvl="5">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6pPr>
            <a:lvl7pPr lvl="6">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7pPr>
            <a:lvl8pPr lvl="7">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8pPr>
            <a:lvl9pPr lvl="8">
              <a:spcBef>
                <a:spcPts val="0"/>
              </a:spcBef>
              <a:spcAft>
                <a:spcPts val="0"/>
              </a:spcAft>
              <a:buSzPts val="500"/>
              <a:buNone/>
              <a:defRPr>
                <a:latin typeface="Lato Light" panose="020F0302020204030203"/>
                <a:ea typeface="Lato Light" panose="020F0302020204030203"/>
                <a:cs typeface="Lato Light" panose="020F0302020204030203"/>
                <a:sym typeface="Lato Light" panose="020F0302020204030203"/>
              </a:defRPr>
            </a:lvl9pPr>
          </a:lstStyle>
          <a:p/>
        </p:txBody>
      </p:sp>
      <p:sp>
        <p:nvSpPr>
          <p:cNvPr id="308" name="Google Shape;308;p28"/>
          <p:cNvSpPr txBox="1"/>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309" name="Google Shape;309;p28"/>
          <p:cNvSpPr txBox="1"/>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310" name="Google Shape;310;p28"/>
          <p:cNvSpPr txBox="1"/>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sp>
        <p:nvSpPr>
          <p:cNvPr id="311" name="Google Shape;311;p28"/>
          <p:cNvSpPr txBox="1"/>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p:txBody>
      </p:sp>
      <p:pic>
        <p:nvPicPr>
          <p:cNvPr id="312" name="Google Shape;312;p28" descr=" "/>
          <p:cNvPicPr preferRelativeResize="0"/>
          <p:nvPr/>
        </p:nvPicPr>
        <p:blipFill rotWithShape="1">
          <a:blip r:embed="rId2"/>
          <a:srcRect/>
          <a:stretch>
            <a:fillRect/>
          </a:stretch>
        </p:blipFill>
        <p:spPr>
          <a:xfrm>
            <a:off x="8573358" y="-137400"/>
            <a:ext cx="638850" cy="539119"/>
          </a:xfrm>
          <a:prstGeom prst="rect">
            <a:avLst/>
          </a:prstGeom>
          <a:noFill/>
          <a:ln>
            <a:noFill/>
          </a:ln>
        </p:spPr>
      </p:pic>
      <p:pic>
        <p:nvPicPr>
          <p:cNvPr id="313" name="Google Shape;313;p28"/>
          <p:cNvPicPr preferRelativeResize="0"/>
          <p:nvPr/>
        </p:nvPicPr>
        <p:blipFill>
          <a:blip r:embed="rId3"/>
          <a:stretch>
            <a:fillRect/>
          </a:stretch>
        </p:blipFill>
        <p:spPr>
          <a:xfrm rot="-1048190">
            <a:off x="-1393651" y="-1381176"/>
            <a:ext cx="2332475" cy="2399244"/>
          </a:xfrm>
          <a:prstGeom prst="rect">
            <a:avLst/>
          </a:prstGeom>
          <a:noFill/>
          <a:ln>
            <a:noFill/>
          </a:ln>
        </p:spPr>
      </p:pic>
      <p:pic>
        <p:nvPicPr>
          <p:cNvPr id="314" name="Google Shape;314;p28"/>
          <p:cNvPicPr preferRelativeResize="0"/>
          <p:nvPr/>
        </p:nvPicPr>
        <p:blipFill>
          <a:blip r:embed="rId4"/>
          <a:stretch>
            <a:fillRect/>
          </a:stretch>
        </p:blipFill>
        <p:spPr>
          <a:xfrm rot="6940082">
            <a:off x="7950225" y="4082249"/>
            <a:ext cx="2524952" cy="2504202"/>
          </a:xfrm>
          <a:prstGeom prst="rect">
            <a:avLst/>
          </a:prstGeom>
          <a:noFill/>
          <a:ln>
            <a:noFill/>
          </a:ln>
        </p:spPr>
      </p:pic>
      <p:pic>
        <p:nvPicPr>
          <p:cNvPr id="315" name="Google Shape;315;p28" descr=" "/>
          <p:cNvPicPr preferRelativeResize="0"/>
          <p:nvPr/>
        </p:nvPicPr>
        <p:blipFill rotWithShape="1">
          <a:blip r:embed="rId5"/>
          <a:srcRect/>
          <a:stretch>
            <a:fillRect/>
          </a:stretch>
        </p:blipFill>
        <p:spPr>
          <a:xfrm>
            <a:off x="835804" y="4587218"/>
            <a:ext cx="227910" cy="232497"/>
          </a:xfrm>
          <a:prstGeom prst="rect">
            <a:avLst/>
          </a:prstGeom>
          <a:noFill/>
          <a:ln>
            <a:noFill/>
          </a:ln>
        </p:spPr>
      </p:pic>
      <p:sp>
        <p:nvSpPr>
          <p:cNvPr id="316" name="Google Shape;316;p28"/>
          <p:cNvSpPr/>
          <p:nvPr/>
        </p:nvSpPr>
        <p:spPr>
          <a:xfrm>
            <a:off x="1078727" y="3782700"/>
            <a:ext cx="133200" cy="133500"/>
          </a:xfrm>
          <a:prstGeom prst="ellipse">
            <a:avLst/>
          </a:prstGeom>
          <a:noFill/>
          <a:ln w="50800" cap="flat" cmpd="sng">
            <a:solidFill>
              <a:srgbClr val="FFFFFF"/>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317" name="Google Shape;317;p28" descr=" "/>
          <p:cNvPicPr preferRelativeResize="0"/>
          <p:nvPr/>
        </p:nvPicPr>
        <p:blipFill rotWithShape="1">
          <a:blip r:embed="rId6"/>
          <a:srcRect/>
          <a:stretch>
            <a:fillRect/>
          </a:stretch>
        </p:blipFill>
        <p:spPr>
          <a:xfrm>
            <a:off x="6665137" y="4687566"/>
            <a:ext cx="151216" cy="300103"/>
          </a:xfrm>
          <a:prstGeom prst="rect">
            <a:avLst/>
          </a:prstGeom>
          <a:noFill/>
          <a:ln>
            <a:noFill/>
          </a:ln>
        </p:spPr>
      </p:pic>
      <p:pic>
        <p:nvPicPr>
          <p:cNvPr id="318" name="Google Shape;318;p28" descr=" "/>
          <p:cNvPicPr preferRelativeResize="0"/>
          <p:nvPr/>
        </p:nvPicPr>
        <p:blipFill rotWithShape="1">
          <a:blip r:embed="rId7"/>
          <a:srcRect/>
          <a:stretch>
            <a:fillRect/>
          </a:stretch>
        </p:blipFill>
        <p:spPr>
          <a:xfrm>
            <a:off x="3433241" y="4427442"/>
            <a:ext cx="183322" cy="163263"/>
          </a:xfrm>
          <a:prstGeom prst="rect">
            <a:avLst/>
          </a:prstGeom>
          <a:noFill/>
          <a:ln>
            <a:noFill/>
          </a:ln>
        </p:spPr>
      </p:pic>
      <p:sp>
        <p:nvSpPr>
          <p:cNvPr id="319" name="Google Shape;319;p28"/>
          <p:cNvSpPr/>
          <p:nvPr/>
        </p:nvSpPr>
        <p:spPr>
          <a:xfrm>
            <a:off x="4493442" y="4578038"/>
            <a:ext cx="66600" cy="66600"/>
          </a:xfrm>
          <a:prstGeom prst="ellipse">
            <a:avLst/>
          </a:prstGeom>
          <a:noFill/>
          <a:ln w="50800" cap="flat" cmpd="sng">
            <a:solidFill>
              <a:srgbClr val="FF8B71"/>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p>
        </p:txBody>
      </p:sp>
      <p:pic>
        <p:nvPicPr>
          <p:cNvPr id="320" name="Google Shape;320;p28" descr=" "/>
          <p:cNvPicPr preferRelativeResize="0"/>
          <p:nvPr/>
        </p:nvPicPr>
        <p:blipFill rotWithShape="1">
          <a:blip r:embed="rId8"/>
          <a:srcRect/>
          <a:stretch>
            <a:fillRect/>
          </a:stretch>
        </p:blipFill>
        <p:spPr>
          <a:xfrm>
            <a:off x="2331265" y="4497075"/>
            <a:ext cx="9525" cy="119048"/>
          </a:xfrm>
          <a:prstGeom prst="rect">
            <a:avLst/>
          </a:prstGeom>
          <a:noFill/>
          <a:ln>
            <a:noFill/>
          </a:ln>
        </p:spPr>
      </p:pic>
      <p:pic>
        <p:nvPicPr>
          <p:cNvPr id="321" name="Google Shape;321;p28" descr=" "/>
          <p:cNvPicPr preferRelativeResize="0"/>
          <p:nvPr/>
        </p:nvPicPr>
        <p:blipFill rotWithShape="1">
          <a:blip r:embed="rId9"/>
          <a:srcRect/>
          <a:stretch>
            <a:fillRect/>
          </a:stretch>
        </p:blipFill>
        <p:spPr>
          <a:xfrm>
            <a:off x="2264590" y="4553034"/>
            <a:ext cx="126206" cy="9525"/>
          </a:xfrm>
          <a:prstGeom prst="rect">
            <a:avLst/>
          </a:prstGeom>
          <a:noFill/>
          <a:ln>
            <a:noFill/>
          </a:ln>
        </p:spPr>
      </p:pic>
      <p:pic>
        <p:nvPicPr>
          <p:cNvPr id="322" name="Google Shape;322;p28" descr=" "/>
          <p:cNvPicPr preferRelativeResize="0"/>
          <p:nvPr/>
        </p:nvPicPr>
        <p:blipFill rotWithShape="1">
          <a:blip r:embed="rId10"/>
          <a:srcRect/>
          <a:stretch>
            <a:fillRect/>
          </a:stretch>
        </p:blipFill>
        <p:spPr>
          <a:xfrm>
            <a:off x="2293760" y="4514265"/>
            <a:ext cx="76200" cy="76191"/>
          </a:xfrm>
          <a:prstGeom prst="rect">
            <a:avLst/>
          </a:prstGeom>
          <a:noFill/>
          <a:ln>
            <a:noFill/>
          </a:ln>
        </p:spPr>
      </p:pic>
      <p:pic>
        <p:nvPicPr>
          <p:cNvPr id="323" name="Google Shape;323;p28" descr=" "/>
          <p:cNvPicPr preferRelativeResize="0"/>
          <p:nvPr/>
        </p:nvPicPr>
        <p:blipFill rotWithShape="1">
          <a:blip r:embed="rId11"/>
          <a:srcRect/>
          <a:stretch>
            <a:fillRect/>
          </a:stretch>
        </p:blipFill>
        <p:spPr>
          <a:xfrm>
            <a:off x="2278878" y="4525650"/>
            <a:ext cx="110575" cy="67857"/>
          </a:xfrm>
          <a:prstGeom prst="rect">
            <a:avLst/>
          </a:prstGeom>
          <a:noFill/>
          <a:ln>
            <a:noFill/>
          </a:ln>
        </p:spPr>
      </p:pic>
      <p:pic>
        <p:nvPicPr>
          <p:cNvPr id="324" name="Google Shape;324;p28" descr=" "/>
          <p:cNvPicPr preferRelativeResize="0"/>
          <p:nvPr/>
        </p:nvPicPr>
        <p:blipFill rotWithShape="1">
          <a:blip r:embed="rId12"/>
          <a:srcRect/>
          <a:stretch>
            <a:fillRect/>
          </a:stretch>
        </p:blipFill>
        <p:spPr>
          <a:xfrm>
            <a:off x="5869806" y="3735075"/>
            <a:ext cx="9525" cy="119048"/>
          </a:xfrm>
          <a:prstGeom prst="rect">
            <a:avLst/>
          </a:prstGeom>
          <a:noFill/>
          <a:ln>
            <a:noFill/>
          </a:ln>
        </p:spPr>
      </p:pic>
      <p:pic>
        <p:nvPicPr>
          <p:cNvPr id="325" name="Google Shape;325;p28" descr=" "/>
          <p:cNvPicPr preferRelativeResize="0"/>
          <p:nvPr/>
        </p:nvPicPr>
        <p:blipFill rotWithShape="1">
          <a:blip r:embed="rId13"/>
          <a:srcRect/>
          <a:stretch>
            <a:fillRect/>
          </a:stretch>
        </p:blipFill>
        <p:spPr>
          <a:xfrm>
            <a:off x="5817418" y="3763650"/>
            <a:ext cx="110575" cy="67857"/>
          </a:xfrm>
          <a:prstGeom prst="rect">
            <a:avLst/>
          </a:prstGeom>
          <a:noFill/>
          <a:ln>
            <a:noFill/>
          </a:ln>
        </p:spPr>
      </p:pic>
      <p:pic>
        <p:nvPicPr>
          <p:cNvPr id="326" name="Google Shape;326;p28" descr=" "/>
          <p:cNvPicPr preferRelativeResize="0"/>
          <p:nvPr/>
        </p:nvPicPr>
        <p:blipFill rotWithShape="1">
          <a:blip r:embed="rId14"/>
          <a:srcRect/>
          <a:stretch>
            <a:fillRect/>
          </a:stretch>
        </p:blipFill>
        <p:spPr>
          <a:xfrm>
            <a:off x="2025617" y="-236157"/>
            <a:ext cx="1043003" cy="4884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50" name="Shape 50"/>
        <p:cNvGrpSpPr/>
        <p:nvPr/>
      </p:nvGrpSpPr>
      <p:grpSpPr>
        <a:xfrm>
          <a:off x="0" y="0"/>
          <a:ext cx="0" cy="0"/>
          <a:chOff x="0" y="0"/>
          <a:chExt cx="0" cy="0"/>
        </a:xfrm>
      </p:grpSpPr>
      <p:sp>
        <p:nvSpPr>
          <p:cNvPr id="51" name="Google Shape;51;p13"/>
          <p:cNvSpPr txBox="1"/>
          <p:nvPr>
            <p:ph type="title"/>
          </p:nvPr>
        </p:nvSpPr>
        <p:spPr>
          <a:xfrm>
            <a:off x="948037" y="502088"/>
            <a:ext cx="7248000" cy="717300"/>
          </a:xfrm>
          <a:prstGeom prst="rect">
            <a:avLst/>
          </a:prstGeom>
          <a:noFill/>
          <a:ln>
            <a:noFill/>
          </a:ln>
        </p:spPr>
        <p:txBody>
          <a:bodyPr spcFirstLastPara="1" wrap="square" lIns="34275" tIns="34275" rIns="34275" bIns="34275" anchor="t" anchorCtr="0">
            <a:spAutoFit/>
          </a:bodyPr>
          <a:lstStyle>
            <a:lvl1pPr lvl="0">
              <a:spcBef>
                <a:spcPts val="0"/>
              </a:spcBef>
              <a:spcAft>
                <a:spcPts val="0"/>
              </a:spcAft>
              <a:buClr>
                <a:schemeClr val="dk1"/>
              </a:buClr>
              <a:buSzPts val="4100"/>
              <a:buFont typeface="Balsamiq Sans"/>
              <a:buNone/>
              <a:defRPr sz="4100" b="1">
                <a:solidFill>
                  <a:schemeClr val="dk1"/>
                </a:solidFill>
                <a:latin typeface="Balsamiq Sans"/>
                <a:ea typeface="Balsamiq Sans"/>
                <a:cs typeface="Balsamiq Sans"/>
                <a:sym typeface="Balsamiq Sans"/>
              </a:defRPr>
            </a:lvl1pPr>
            <a:lvl2pPr lvl="1">
              <a:spcBef>
                <a:spcPts val="0"/>
              </a:spcBef>
              <a:spcAft>
                <a:spcPts val="0"/>
              </a:spcAft>
              <a:buSzPts val="500"/>
              <a:buNone/>
              <a:defRPr sz="500"/>
            </a:lvl2pPr>
            <a:lvl3pPr lvl="2">
              <a:spcBef>
                <a:spcPts val="0"/>
              </a:spcBef>
              <a:spcAft>
                <a:spcPts val="0"/>
              </a:spcAft>
              <a:buSzPts val="500"/>
              <a:buNone/>
              <a:defRPr sz="500"/>
            </a:lvl3pPr>
            <a:lvl4pPr lvl="3">
              <a:spcBef>
                <a:spcPts val="0"/>
              </a:spcBef>
              <a:spcAft>
                <a:spcPts val="0"/>
              </a:spcAft>
              <a:buSzPts val="500"/>
              <a:buNone/>
              <a:defRPr sz="500"/>
            </a:lvl4pPr>
            <a:lvl5pPr lvl="4">
              <a:spcBef>
                <a:spcPts val="0"/>
              </a:spcBef>
              <a:spcAft>
                <a:spcPts val="0"/>
              </a:spcAft>
              <a:buSzPts val="500"/>
              <a:buNone/>
              <a:defRPr sz="500"/>
            </a:lvl5pPr>
            <a:lvl6pPr lvl="5">
              <a:spcBef>
                <a:spcPts val="0"/>
              </a:spcBef>
              <a:spcAft>
                <a:spcPts val="0"/>
              </a:spcAft>
              <a:buSzPts val="500"/>
              <a:buNone/>
              <a:defRPr sz="500"/>
            </a:lvl6pPr>
            <a:lvl7pPr lvl="6">
              <a:spcBef>
                <a:spcPts val="0"/>
              </a:spcBef>
              <a:spcAft>
                <a:spcPts val="0"/>
              </a:spcAft>
              <a:buSzPts val="500"/>
              <a:buNone/>
              <a:defRPr sz="500"/>
            </a:lvl7pPr>
            <a:lvl8pPr lvl="7">
              <a:spcBef>
                <a:spcPts val="0"/>
              </a:spcBef>
              <a:spcAft>
                <a:spcPts val="0"/>
              </a:spcAft>
              <a:buSzPts val="500"/>
              <a:buNone/>
              <a:defRPr sz="500"/>
            </a:lvl8pPr>
            <a:lvl9pPr lvl="8">
              <a:spcBef>
                <a:spcPts val="0"/>
              </a:spcBef>
              <a:spcAft>
                <a:spcPts val="0"/>
              </a:spcAft>
              <a:buSzPts val="500"/>
              <a:buNone/>
              <a:defRPr sz="500"/>
            </a:lvl9pPr>
          </a:lstStyle>
          <a:p/>
        </p:txBody>
      </p:sp>
      <p:sp>
        <p:nvSpPr>
          <p:cNvPr id="52" name="Google Shape;52;p13"/>
          <p:cNvSpPr txBox="1"/>
          <p:nvPr>
            <p:ph type="body" idx="1"/>
          </p:nvPr>
        </p:nvSpPr>
        <p:spPr>
          <a:xfrm>
            <a:off x="948100" y="2097750"/>
            <a:ext cx="7248000" cy="2581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7.xml"/><Relationship Id="rId2" Type="http://schemas.openxmlformats.org/officeDocument/2006/relationships/image" Target="../media/image39.jpe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7.xml"/><Relationship Id="rId2" Type="http://schemas.openxmlformats.org/officeDocument/2006/relationships/image" Target="../media/image41.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7.xml"/><Relationship Id="rId3" Type="http://schemas.openxmlformats.org/officeDocument/2006/relationships/image" Target="../media/image36.jpe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3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image" Target="../media/image3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330" name="Shape 330"/>
        <p:cNvGrpSpPr/>
        <p:nvPr/>
      </p:nvGrpSpPr>
      <p:grpSpPr>
        <a:xfrm>
          <a:off x="0" y="0"/>
          <a:ext cx="0" cy="0"/>
          <a:chOff x="0" y="0"/>
          <a:chExt cx="0" cy="0"/>
        </a:xfrm>
      </p:grpSpPr>
      <p:sp>
        <p:nvSpPr>
          <p:cNvPr id="331" name="Google Shape;331;p29"/>
          <p:cNvSpPr txBox="1"/>
          <p:nvPr>
            <p:ph type="ctrTitle"/>
          </p:nvPr>
        </p:nvSpPr>
        <p:spPr>
          <a:xfrm>
            <a:off x="311708" y="1103985"/>
            <a:ext cx="8520600" cy="1276800"/>
          </a:xfrm>
          <a:prstGeom prst="rect">
            <a:avLst/>
          </a:prstGeom>
        </p:spPr>
        <p:txBody>
          <a:bodyPr spcFirstLastPara="1" wrap="square" lIns="91425" tIns="91425" rIns="91425" bIns="91425" anchor="b" anchorCtr="0">
            <a:spAutoFit/>
          </a:bodyPr>
          <a:lstStyle/>
          <a:p>
            <a:pPr marL="0" lvl="0" indent="0" algn="ctr" rtl="0">
              <a:lnSpc>
                <a:spcPct val="115000"/>
              </a:lnSpc>
              <a:spcBef>
                <a:spcPts val="1200"/>
              </a:spcBef>
              <a:spcAft>
                <a:spcPts val="1200"/>
              </a:spcAft>
              <a:buNone/>
            </a:pPr>
            <a:r>
              <a:rPr lang="en-GB" sz="3300"/>
              <a:t>PREDICTIVE ANALYSIS AND RATING PREDICTION USING ZOMATO DATASET</a:t>
            </a:r>
            <a:endParaRPr sz="3300"/>
          </a:p>
        </p:txBody>
      </p:sp>
      <p:sp>
        <p:nvSpPr>
          <p:cNvPr id="332" name="Google Shape;332;p29"/>
          <p:cNvSpPr txBox="1"/>
          <p:nvPr>
            <p:ph type="subTitle" idx="1"/>
          </p:nvPr>
        </p:nvSpPr>
        <p:spPr>
          <a:xfrm>
            <a:off x="768900" y="3236710"/>
            <a:ext cx="2849100" cy="1950900"/>
          </a:xfrm>
          <a:prstGeom prst="rect">
            <a:avLst/>
          </a:prstGeom>
        </p:spPr>
        <p:txBody>
          <a:bodyPr spcFirstLastPara="1" wrap="square" lIns="91425" tIns="91425" rIns="91425" bIns="91425" anchor="t" anchorCtr="0">
            <a:spAutoFit/>
          </a:bodyPr>
          <a:lstStyle/>
          <a:p>
            <a:pPr marL="0" marR="0" lvl="0" indent="0" algn="l" rtl="0">
              <a:lnSpc>
                <a:spcPct val="115000"/>
              </a:lnSpc>
              <a:spcBef>
                <a:spcPts val="0"/>
              </a:spcBef>
              <a:spcAft>
                <a:spcPts val="0"/>
              </a:spcAft>
              <a:buSzPts val="275"/>
              <a:buNone/>
            </a:pPr>
            <a:r>
              <a:rPr lang="en-GB" sz="1700"/>
              <a:t>BALASUBRAMANYAN R.</a:t>
            </a:r>
            <a:endParaRPr sz="1700"/>
          </a:p>
          <a:p>
            <a:pPr marL="0" marR="0" lvl="0" indent="0" algn="l" rtl="0">
              <a:lnSpc>
                <a:spcPct val="115000"/>
              </a:lnSpc>
              <a:spcBef>
                <a:spcPts val="0"/>
              </a:spcBef>
              <a:spcAft>
                <a:spcPts val="0"/>
              </a:spcAft>
              <a:buSzPts val="275"/>
              <a:buNone/>
            </a:pPr>
            <a:r>
              <a:rPr lang="en-GB" sz="1700"/>
              <a:t>HARSHA H.B.</a:t>
            </a:r>
            <a:endParaRPr sz="1700"/>
          </a:p>
          <a:p>
            <a:pPr marL="0" marR="0" lvl="0" indent="0" algn="l" rtl="0">
              <a:lnSpc>
                <a:spcPct val="115000"/>
              </a:lnSpc>
              <a:spcBef>
                <a:spcPts val="0"/>
              </a:spcBef>
              <a:spcAft>
                <a:spcPts val="0"/>
              </a:spcAft>
              <a:buSzPts val="275"/>
              <a:buNone/>
            </a:pPr>
            <a:r>
              <a:rPr lang="en-GB" sz="1700"/>
              <a:t>KOUSHIK J.P.</a:t>
            </a:r>
            <a:endParaRPr sz="1700"/>
          </a:p>
          <a:p>
            <a:pPr marL="0" marR="0" lvl="0" indent="0" algn="l" rtl="0">
              <a:lnSpc>
                <a:spcPct val="115000"/>
              </a:lnSpc>
              <a:spcBef>
                <a:spcPts val="0"/>
              </a:spcBef>
              <a:spcAft>
                <a:spcPts val="0"/>
              </a:spcAft>
              <a:buSzPts val="275"/>
              <a:buNone/>
            </a:pPr>
            <a:r>
              <a:rPr lang="en-GB" sz="1700"/>
              <a:t>MANU B B</a:t>
            </a:r>
            <a:endParaRPr sz="1700"/>
          </a:p>
          <a:p>
            <a:pPr marL="0" marR="0" lvl="0" indent="0" algn="l" rtl="0">
              <a:lnSpc>
                <a:spcPct val="115000"/>
              </a:lnSpc>
              <a:spcBef>
                <a:spcPts val="0"/>
              </a:spcBef>
              <a:spcAft>
                <a:spcPts val="0"/>
              </a:spcAft>
              <a:buSzPts val="275"/>
              <a:buNone/>
            </a:pPr>
            <a:r>
              <a:rPr lang="en-GB" sz="1700"/>
              <a:t>NAVEENA</a:t>
            </a:r>
            <a:endParaRPr sz="1700"/>
          </a:p>
          <a:p>
            <a:pPr marL="0" marR="0" lvl="0" indent="0" algn="l" rtl="0">
              <a:lnSpc>
                <a:spcPct val="115000"/>
              </a:lnSpc>
              <a:spcBef>
                <a:spcPts val="0"/>
              </a:spcBef>
              <a:spcAft>
                <a:spcPts val="0"/>
              </a:spcAft>
              <a:buSzPts val="275"/>
              <a:buNone/>
            </a:pPr>
            <a:r>
              <a:rPr lang="en-GB" sz="1700"/>
              <a:t>VINAY M C</a:t>
            </a:r>
            <a:endParaRPr sz="1700"/>
          </a:p>
        </p:txBody>
      </p:sp>
      <p:sp>
        <p:nvSpPr>
          <p:cNvPr id="333" name="Google Shape;333;p29"/>
          <p:cNvSpPr txBox="1"/>
          <p:nvPr>
            <p:ph type="subTitle" idx="1"/>
          </p:nvPr>
        </p:nvSpPr>
        <p:spPr>
          <a:xfrm>
            <a:off x="921300" y="2931910"/>
            <a:ext cx="2542500" cy="420300"/>
          </a:xfrm>
          <a:prstGeom prst="rect">
            <a:avLst/>
          </a:prstGeom>
        </p:spPr>
        <p:txBody>
          <a:bodyPr spcFirstLastPara="1" wrap="square" lIns="91425" tIns="91425" rIns="91425" bIns="91425" anchor="t" anchorCtr="0">
            <a:spAutoFit/>
          </a:bodyPr>
          <a:lstStyle/>
          <a:p>
            <a:pPr marL="0" marR="0" lvl="0" indent="0" algn="l" rtl="0">
              <a:lnSpc>
                <a:spcPct val="90000"/>
              </a:lnSpc>
              <a:spcBef>
                <a:spcPts val="0"/>
              </a:spcBef>
              <a:spcAft>
                <a:spcPts val="0"/>
              </a:spcAft>
              <a:buSzPts val="275"/>
              <a:buNone/>
            </a:pPr>
            <a:r>
              <a:rPr lang="en-GB" sz="1700"/>
              <a:t>Submitted By</a:t>
            </a:r>
            <a:endParaRPr sz="700"/>
          </a:p>
        </p:txBody>
      </p:sp>
      <p:sp>
        <p:nvSpPr>
          <p:cNvPr id="334" name="Google Shape;334;p29"/>
          <p:cNvSpPr txBox="1"/>
          <p:nvPr>
            <p:ph type="subTitle" idx="1"/>
          </p:nvPr>
        </p:nvSpPr>
        <p:spPr>
          <a:xfrm>
            <a:off x="5262075" y="3637325"/>
            <a:ext cx="3270900" cy="891300"/>
          </a:xfrm>
          <a:prstGeom prst="rect">
            <a:avLst/>
          </a:prstGeom>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275"/>
              <a:buFont typeface="Arial" panose="020B0604020202020204"/>
              <a:buNone/>
            </a:pPr>
            <a:r>
              <a:rPr lang="en-GB" sz="1700"/>
              <a:t>Under the guidance of</a:t>
            </a:r>
            <a:endParaRPr sz="1700"/>
          </a:p>
          <a:p>
            <a:pPr marL="0" marR="0" lvl="0" indent="0" algn="l" rtl="0">
              <a:lnSpc>
                <a:spcPct val="90000"/>
              </a:lnSpc>
              <a:spcBef>
                <a:spcPts val="0"/>
              </a:spcBef>
              <a:spcAft>
                <a:spcPts val="0"/>
              </a:spcAft>
              <a:buClr>
                <a:srgbClr val="000000"/>
              </a:buClr>
              <a:buSzPts val="275"/>
              <a:buFont typeface="Arial" panose="020B0604020202020204"/>
              <a:buNone/>
            </a:pPr>
            <a:r>
              <a:rPr lang="en-GB" sz="1700"/>
              <a:t> </a:t>
            </a:r>
            <a:endParaRPr sz="1700"/>
          </a:p>
          <a:p>
            <a:pPr marL="0" marR="0" lvl="0" indent="0" algn="l" rtl="0">
              <a:lnSpc>
                <a:spcPct val="90000"/>
              </a:lnSpc>
              <a:spcBef>
                <a:spcPts val="0"/>
              </a:spcBef>
              <a:spcAft>
                <a:spcPts val="0"/>
              </a:spcAft>
              <a:buSzPts val="275"/>
              <a:buNone/>
            </a:pPr>
            <a:r>
              <a:rPr lang="en-GB" sz="1700"/>
              <a:t>PROF. AKSHATHA LAKSHMI</a:t>
            </a:r>
            <a:endParaRPr sz="1700"/>
          </a:p>
        </p:txBody>
      </p:sp>
      <p:pic>
        <p:nvPicPr>
          <p:cNvPr id="335" name="Google Shape;335;p29"/>
          <p:cNvPicPr preferRelativeResize="0"/>
          <p:nvPr/>
        </p:nvPicPr>
        <p:blipFill>
          <a:blip r:embed="rId1"/>
          <a:stretch>
            <a:fillRect/>
          </a:stretch>
        </p:blipFill>
        <p:spPr>
          <a:xfrm>
            <a:off x="2705100" y="75883"/>
            <a:ext cx="3733800" cy="1304925"/>
          </a:xfrm>
          <a:prstGeom prst="rect">
            <a:avLst/>
          </a:prstGeom>
          <a:noFill/>
          <a:ln>
            <a:noFill/>
          </a:ln>
        </p:spPr>
      </p:pic>
      <p:sp>
        <p:nvSpPr>
          <p:cNvPr id="336" name="Google Shape;336;p29"/>
          <p:cNvSpPr txBox="1"/>
          <p:nvPr>
            <p:ph type="ctrTitle"/>
          </p:nvPr>
        </p:nvSpPr>
        <p:spPr>
          <a:xfrm>
            <a:off x="464100" y="2329535"/>
            <a:ext cx="8520600" cy="723300"/>
          </a:xfrm>
          <a:prstGeom prst="rect">
            <a:avLst/>
          </a:prstGeom>
        </p:spPr>
        <p:txBody>
          <a:bodyPr spcFirstLastPara="1" wrap="square" lIns="91425" tIns="91425" rIns="91425" bIns="91425" anchor="b" anchorCtr="0">
            <a:spAutoFit/>
          </a:bodyPr>
          <a:lstStyle/>
          <a:p>
            <a:pPr marL="0" lvl="0" indent="0" algn="ctr" rtl="0">
              <a:lnSpc>
                <a:spcPct val="100000"/>
              </a:lnSpc>
              <a:spcBef>
                <a:spcPts val="1200"/>
              </a:spcBef>
              <a:spcAft>
                <a:spcPts val="0"/>
              </a:spcAft>
              <a:buNone/>
            </a:pPr>
            <a:r>
              <a:rPr lang="en-GB" sz="1100"/>
              <a:t>Thesis submitted in partial fulfillment of the requirements for the</a:t>
            </a:r>
            <a:endParaRPr sz="1100"/>
          </a:p>
          <a:p>
            <a:pPr marL="0" lvl="0" indent="0" algn="ctr" rtl="0">
              <a:lnSpc>
                <a:spcPct val="164000"/>
              </a:lnSpc>
              <a:spcBef>
                <a:spcPts val="1200"/>
              </a:spcBef>
              <a:spcAft>
                <a:spcPts val="1200"/>
              </a:spcAft>
              <a:buNone/>
            </a:pPr>
            <a:r>
              <a:rPr lang="en-GB" sz="1400" b="1"/>
              <a:t>Post Graduate Certificate Program in Data Science and Machine Learning</a:t>
            </a:r>
            <a:endParaRPr sz="3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1245150" y="401725"/>
            <a:ext cx="6653700" cy="808200"/>
          </a:xfrm>
          <a:prstGeom prst="rect">
            <a:avLst/>
          </a:prstGeom>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GB"/>
              <a:t>[2] Efficient Hotel Rating Prediction from Reviews Using Ensemble Learning Technique:</a:t>
            </a:r>
            <a:endParaRPr lang="en-GB"/>
          </a:p>
        </p:txBody>
      </p:sp>
      <p:sp>
        <p:nvSpPr>
          <p:cNvPr id="400" name="Google Shape;400;p38"/>
          <p:cNvSpPr txBox="1"/>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R</a:t>
            </a:r>
            <a:r>
              <a:rPr lang="en-GB"/>
              <a:t>ecommender system based on a novel model</a:t>
            </a:r>
            <a:endParaRPr lang="en-GB"/>
          </a:p>
        </p:txBody>
      </p:sp>
      <p:sp>
        <p:nvSpPr>
          <p:cNvPr id="401" name="Google Shape;401;p38"/>
          <p:cNvSpPr txBox="1"/>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C</a:t>
            </a:r>
            <a:r>
              <a:rPr lang="en-GB"/>
              <a:t>aptures correlations between hidden aspects in reviews and numeric ratings</a:t>
            </a:r>
            <a:endParaRPr lang="en-GB"/>
          </a:p>
        </p:txBody>
      </p:sp>
      <p:sp>
        <p:nvSpPr>
          <p:cNvPr id="402" name="Google Shape;402;p38"/>
          <p:cNvSpPr txBox="1"/>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U</a:t>
            </a:r>
            <a:r>
              <a:rPr lang="en-GB"/>
              <a:t>se Latent Dirichlet Allocation (LDA) to create profiles for every user</a:t>
            </a:r>
            <a:endParaRPr lang="en-GB"/>
          </a:p>
        </p:txBody>
      </p:sp>
      <p:sp>
        <p:nvSpPr>
          <p:cNvPr id="403" name="Google Shape;403;p38"/>
          <p:cNvSpPr txBox="1"/>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T</a:t>
            </a:r>
            <a:r>
              <a:rPr lang="en-GB"/>
              <a:t>he accuracy achieved is a mere 50 percent.</a:t>
            </a:r>
            <a:endParaRPr lang="en-GB"/>
          </a:p>
          <a:p>
            <a:pPr marL="0" marR="0" lvl="0" indent="0" algn="l" rtl="0">
              <a:lnSpc>
                <a:spcPct val="100000"/>
              </a:lnSpc>
              <a:spcBef>
                <a:spcPts val="0"/>
              </a:spcBef>
              <a:spcAft>
                <a:spcPts val="0"/>
              </a:spcAft>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571950" y="401725"/>
            <a:ext cx="8040900" cy="1713000"/>
          </a:xfrm>
          <a:prstGeom prst="rect">
            <a:avLst/>
          </a:prstGeom>
        </p:spPr>
        <p:txBody>
          <a:bodyPr spcFirstLastPara="1" wrap="square" lIns="34275" tIns="34275" rIns="34275" bIns="34275" anchor="ctr" anchorCtr="0">
            <a:spAutoFit/>
          </a:bodyPr>
          <a:lstStyle/>
          <a:p>
            <a:pPr marL="0" lvl="0" indent="0" algn="ctr" rtl="0">
              <a:lnSpc>
                <a:spcPct val="115000"/>
              </a:lnSpc>
              <a:spcBef>
                <a:spcPts val="1200"/>
              </a:spcBef>
              <a:spcAft>
                <a:spcPts val="1200"/>
              </a:spcAft>
              <a:buNone/>
            </a:pPr>
            <a:r>
              <a:rPr lang="en-GB"/>
              <a:t>[3] Combined sentiment score and star rating analysis of travel destination prediction based on user preference using morphological linear neural network model with correlated topic modelling approach</a:t>
            </a:r>
            <a:endParaRPr sz="2000"/>
          </a:p>
        </p:txBody>
      </p:sp>
      <p:sp>
        <p:nvSpPr>
          <p:cNvPr id="409" name="Google Shape;409;p39"/>
          <p:cNvSpPr txBox="1"/>
          <p:nvPr>
            <p:ph type="subTitle" idx="1"/>
          </p:nvPr>
        </p:nvSpPr>
        <p:spPr>
          <a:xfrm>
            <a:off x="1106375" y="2571750"/>
            <a:ext cx="2881500" cy="13020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r>
              <a:rPr lang="en-GB" sz="1200">
                <a:solidFill>
                  <a:srgbClr val="000000"/>
                </a:solidFill>
                <a:latin typeface="Arial" panose="020B0604020202020204"/>
                <a:ea typeface="Arial" panose="020B0604020202020204"/>
                <a:cs typeface="Arial" panose="020B0604020202020204"/>
                <a:sym typeface="Arial" panose="020B0604020202020204"/>
              </a:rPr>
              <a:t>Multiple independent input attributes from the Zomato Restaurant data set</a:t>
            </a:r>
            <a:endParaRPr lang="en-GB"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p39"/>
          <p:cNvSpPr txBox="1"/>
          <p:nvPr>
            <p:ph type="subTitle" idx="2"/>
          </p:nvPr>
        </p:nvSpPr>
        <p:spPr>
          <a:xfrm>
            <a:off x="5487500" y="2458025"/>
            <a:ext cx="2881500" cy="13020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GB" sz="1200">
                <a:solidFill>
                  <a:srgbClr val="000000"/>
                </a:solidFill>
                <a:latin typeface="Arial" panose="020B0604020202020204"/>
                <a:ea typeface="Arial" panose="020B0604020202020204"/>
                <a:cs typeface="Arial" panose="020B0604020202020204"/>
                <a:sym typeface="Arial" panose="020B0604020202020204"/>
              </a:rPr>
              <a:t>Comparative study between the performance of various regression models</a:t>
            </a:r>
            <a:endParaRPr sz="12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0"/>
              </a:spcAft>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14" name="Shape 414"/>
        <p:cNvGrpSpPr/>
        <p:nvPr/>
      </p:nvGrpSpPr>
      <p:grpSpPr>
        <a:xfrm>
          <a:off x="0" y="0"/>
          <a:ext cx="0" cy="0"/>
          <a:chOff x="0" y="0"/>
          <a:chExt cx="0" cy="0"/>
        </a:xfrm>
      </p:grpSpPr>
      <p:sp>
        <p:nvSpPr>
          <p:cNvPr id="415" name="Google Shape;415;p40"/>
          <p:cNvSpPr txBox="1"/>
          <p:nvPr>
            <p:ph type="title"/>
          </p:nvPr>
        </p:nvSpPr>
        <p:spPr>
          <a:xfrm>
            <a:off x="836295" y="518160"/>
            <a:ext cx="7338060" cy="854710"/>
          </a:xfrm>
          <a:prstGeom prst="rect">
            <a:avLst/>
          </a:prstGeom>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None/>
            </a:pPr>
            <a:r>
              <a:rPr lang="en-GB"/>
              <a:t>[4] Improving Sentiment Classification on Restaurant Reviews Using Deep Learning Models</a:t>
            </a:r>
            <a:endParaRPr lang="en-GB"/>
          </a:p>
        </p:txBody>
      </p:sp>
      <p:sp>
        <p:nvSpPr>
          <p:cNvPr id="416" name="Google Shape;416;p40"/>
          <p:cNvSpPr txBox="1"/>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 An approach to combine the advantages of both, collaborative filtering and knowledge based filtering</a:t>
            </a:r>
            <a:endParaRPr lang="en-GB"/>
          </a:p>
        </p:txBody>
      </p:sp>
      <p:sp>
        <p:nvSpPr>
          <p:cNvPr id="417" name="Google Shape;417;p40"/>
          <p:cNvSpPr txBox="1"/>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M</a:t>
            </a:r>
            <a:r>
              <a:rPr lang="en-GB"/>
              <a:t>odel will choose either of the techniques based on the situation</a:t>
            </a:r>
            <a:endParaRPr lang="en-GB"/>
          </a:p>
        </p:txBody>
      </p:sp>
      <p:sp>
        <p:nvSpPr>
          <p:cNvPr id="418" name="Google Shape;418;p40"/>
          <p:cNvSpPr txBox="1"/>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C</a:t>
            </a:r>
            <a:r>
              <a:rPr lang="en-GB"/>
              <a:t>ollaborative approach is chosen if the system knows the user well and the knowledge based approach is chosen if the user is new to the system</a:t>
            </a:r>
            <a:endParaRPr lang="en-GB"/>
          </a:p>
        </p:txBody>
      </p:sp>
      <p:sp>
        <p:nvSpPr>
          <p:cNvPr id="419" name="Google Shape;419;p40"/>
          <p:cNvSpPr txBox="1"/>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a:t>D</a:t>
            </a:r>
            <a:r>
              <a:rPr lang="en-GB"/>
              <a:t>rawback with this model is the computation cost and the cost to search in the user database</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41"/>
          <p:cNvSpPr txBox="1"/>
          <p:nvPr>
            <p:ph type="subTitle" idx="1"/>
          </p:nvPr>
        </p:nvSpPr>
        <p:spPr>
          <a:xfrm>
            <a:off x="383075" y="681025"/>
            <a:ext cx="7753500" cy="4340700"/>
          </a:xfrm>
          <a:prstGeom prst="rect">
            <a:avLst/>
          </a:prstGeom>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1. Introduction: An overview of the project, its objectives, and the significance of predictive analysis in the restaurant industry.</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2. Literature Survey: A review of existing research and market trends related to restaurant success factors and predictive analytics.</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3. Methodology: Detailed description of the data collection, preprocessing, exploratory data analysis, feature selection, and model development processes.</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4. Model Evaluation: Evaluation of the performance of the predictive models using appropriate metrics and techniques.</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5. Results and Discussion: Presentation and analysis of the findings, including key insights and recommendations for restaurant owners and stakeholders.</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just" rtl="0">
              <a:lnSpc>
                <a:spcPct val="150000"/>
              </a:lnSpc>
              <a:spcBef>
                <a:spcPts val="120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6. Conclusion: Summary of the project, its contributions, and potential areas for future research.</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1200"/>
              </a:spcBef>
              <a:spcAft>
                <a:spcPts val="1200"/>
              </a:spcAft>
              <a:buNone/>
            </a:pPr>
            <a:r>
              <a:rPr lang="en-GB">
                <a:solidFill>
                  <a:srgbClr val="000000"/>
                </a:solidFill>
                <a:latin typeface="Arial" panose="020B0604020202020204"/>
                <a:ea typeface="Arial" panose="020B0604020202020204"/>
                <a:cs typeface="Arial" panose="020B0604020202020204"/>
                <a:sym typeface="Arial" panose="020B0604020202020204"/>
              </a:rPr>
              <a:t>7. References: A list of all the references and sources used throughout the project.</a:t>
            </a:r>
            <a:endParaRPr lang="en-GB">
              <a:solidFill>
                <a:srgbClr val="000000"/>
              </a:solidFill>
              <a:latin typeface="Arial" panose="020B0604020202020204"/>
              <a:ea typeface="Arial" panose="020B0604020202020204"/>
              <a:cs typeface="Arial" panose="020B0604020202020204"/>
              <a:sym typeface="Arial" panose="020B0604020202020204"/>
            </a:endParaRPr>
          </a:p>
        </p:txBody>
      </p:sp>
      <p:sp>
        <p:nvSpPr>
          <p:cNvPr id="425" name="Google Shape;425;p41"/>
          <p:cNvSpPr txBox="1"/>
          <p:nvPr>
            <p:ph type="title"/>
          </p:nvPr>
        </p:nvSpPr>
        <p:spPr>
          <a:xfrm>
            <a:off x="383075" y="361825"/>
            <a:ext cx="7753500" cy="243000"/>
          </a:xfrm>
          <a:prstGeom prst="rect">
            <a:avLst/>
          </a:prstGeom>
        </p:spPr>
        <p:txBody>
          <a:bodyPr spcFirstLastPara="1" wrap="square" lIns="34275" tIns="34275" rIns="34275" bIns="34275" anchor="ctr" anchorCtr="0">
            <a:noAutofit/>
          </a:bodyPr>
          <a:lstStyle/>
          <a:p>
            <a:pPr marL="0" lvl="0" indent="0" algn="l" rtl="0">
              <a:lnSpc>
                <a:spcPct val="115000"/>
              </a:lnSpc>
              <a:spcBef>
                <a:spcPts val="1200"/>
              </a:spcBef>
              <a:spcAft>
                <a:spcPts val="1200"/>
              </a:spcAft>
              <a:buNone/>
            </a:pPr>
            <a:r>
              <a:rPr lang="en-GB">
                <a:solidFill>
                  <a:srgbClr val="000000"/>
                </a:solidFill>
              </a:rPr>
              <a:t>Organisation of the Report</a:t>
            </a:r>
            <a:endParaRPr lang="en-GB">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29" name="Shape 429"/>
        <p:cNvGrpSpPr/>
        <p:nvPr/>
      </p:nvGrpSpPr>
      <p:grpSpPr>
        <a:xfrm>
          <a:off x="0" y="0"/>
          <a:ext cx="0" cy="0"/>
          <a:chOff x="0" y="0"/>
          <a:chExt cx="0" cy="0"/>
        </a:xfrm>
      </p:grpSpPr>
      <p:sp>
        <p:nvSpPr>
          <p:cNvPr id="430" name="Google Shape;430;p42"/>
          <p:cNvSpPr txBox="1"/>
          <p:nvPr>
            <p:ph type="subTitle" idx="1"/>
          </p:nvPr>
        </p:nvSpPr>
        <p:spPr>
          <a:xfrm>
            <a:off x="4135200" y="987480"/>
            <a:ext cx="4176600" cy="398526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2400" b="1">
                <a:solidFill>
                  <a:srgbClr val="000000"/>
                </a:solidFill>
                <a:latin typeface="Balsamiq Sans"/>
                <a:ea typeface="Balsamiq Sans"/>
                <a:cs typeface="Balsamiq Sans"/>
                <a:sym typeface="Balsamiq Sans"/>
              </a:rPr>
              <a:t>Business/Domain Understanding</a:t>
            </a:r>
            <a:endParaRPr sz="1400" b="1">
              <a:solidFill>
                <a:srgbClr val="000000"/>
              </a:solidFill>
              <a:latin typeface="Arial" panose="020B0604020202020204"/>
              <a:ea typeface="Arial" panose="020B0604020202020204"/>
              <a:cs typeface="Arial" panose="020B0604020202020204"/>
              <a:sym typeface="Arial" panose="020B0604020202020204"/>
            </a:endParaRPr>
          </a:p>
          <a:p>
            <a:pPr marL="457200" marR="0" lvl="0" indent="-304800" algn="l" rtl="0">
              <a:lnSpc>
                <a:spcPct val="200000"/>
              </a:lnSpc>
              <a:spcBef>
                <a:spcPts val="1200"/>
              </a:spcBef>
              <a:spcAft>
                <a:spcPts val="0"/>
              </a:spcAft>
              <a:buSzPts val="1200"/>
              <a:buChar char="●"/>
            </a:pPr>
            <a:r>
              <a:rPr lang="en-GB"/>
              <a:t>Dynamic and competitive field</a:t>
            </a:r>
            <a:endParaRPr lang="en-GB"/>
          </a:p>
          <a:p>
            <a:pPr marL="457200" marR="0" lvl="0" indent="-304800" algn="l" rtl="0">
              <a:lnSpc>
                <a:spcPct val="200000"/>
              </a:lnSpc>
              <a:spcBef>
                <a:spcPts val="0"/>
              </a:spcBef>
              <a:spcAft>
                <a:spcPts val="0"/>
              </a:spcAft>
              <a:buSzPts val="1200"/>
              <a:buChar char="●"/>
            </a:pPr>
            <a:r>
              <a:rPr lang="en-GB"/>
              <a:t>customer satisfaction and operational efficiency are key to success</a:t>
            </a:r>
            <a:endParaRPr lang="en-GB"/>
          </a:p>
          <a:p>
            <a:pPr marL="457200" marR="0" lvl="0" indent="-304800" algn="l" rtl="0">
              <a:lnSpc>
                <a:spcPct val="200000"/>
              </a:lnSpc>
              <a:spcBef>
                <a:spcPts val="0"/>
              </a:spcBef>
              <a:spcAft>
                <a:spcPts val="0"/>
              </a:spcAft>
              <a:buSzPts val="1200"/>
              <a:buChar char="●"/>
            </a:pPr>
            <a:r>
              <a:rPr lang="en-GB"/>
              <a:t>consumers now have access to extensive information about restaurants</a:t>
            </a:r>
            <a:endParaRPr lang="en-GB"/>
          </a:p>
          <a:p>
            <a:pPr marL="457200" marR="0" lvl="0" indent="-304800" algn="l" rtl="0">
              <a:lnSpc>
                <a:spcPct val="200000"/>
              </a:lnSpc>
              <a:spcBef>
                <a:spcPts val="0"/>
              </a:spcBef>
              <a:spcAft>
                <a:spcPts val="0"/>
              </a:spcAft>
              <a:buSzPts val="1200"/>
              <a:buChar char="●"/>
            </a:pPr>
            <a:r>
              <a:rPr lang="en-GB"/>
              <a:t>Understanding the factors that contribute to a restaurant's success</a:t>
            </a:r>
            <a:endParaRPr lang="en-GB"/>
          </a:p>
        </p:txBody>
      </p:sp>
      <p:sp>
        <p:nvSpPr>
          <p:cNvPr id="431" name="Google Shape;431;p42"/>
          <p:cNvSpPr txBox="1"/>
          <p:nvPr>
            <p:ph type="title"/>
          </p:nvPr>
        </p:nvSpPr>
        <p:spPr>
          <a:xfrm>
            <a:off x="4135200" y="369492"/>
            <a:ext cx="4270500" cy="436245"/>
          </a:xfrm>
          <a:prstGeom prst="rect">
            <a:avLst/>
          </a:prstGeom>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GB"/>
              <a:t>2  PROJECT DESCRIPTION</a:t>
            </a:r>
            <a:endParaRPr lang="en-GB"/>
          </a:p>
        </p:txBody>
      </p:sp>
      <p:pic>
        <p:nvPicPr>
          <p:cNvPr id="2" name="Picture Placeholder 1"/>
          <p:cNvPicPr>
            <a:picLocks noChangeAspect="1"/>
          </p:cNvPicPr>
          <p:nvPr>
            <p:ph type="pic" idx="2"/>
            <p:custDataLst>
              <p:tags r:id="rId1"/>
            </p:custDataLst>
          </p:nvPr>
        </p:nvPicPr>
        <p:blipFill>
          <a:blip r:embed="rId2"/>
        </p:blipFill>
        <p:spPr>
          <a:xfrm>
            <a:off x="109220" y="1595120"/>
            <a:ext cx="3236595" cy="24263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sp>
        <p:nvSpPr>
          <p:cNvPr id="436" name="Google Shape;436;p43"/>
          <p:cNvSpPr txBox="1"/>
          <p:nvPr>
            <p:ph type="subTitle" idx="1"/>
          </p:nvPr>
        </p:nvSpPr>
        <p:spPr>
          <a:xfrm>
            <a:off x="383075" y="1425750"/>
            <a:ext cx="7753500" cy="2862900"/>
          </a:xfrm>
          <a:prstGeom prst="rect">
            <a:avLst/>
          </a:prstGeom>
        </p:spPr>
        <p:txBody>
          <a:bodyPr spcFirstLastPara="1" wrap="square" lIns="91425" tIns="91425" rIns="91425" bIns="91425" anchor="t" anchorCtr="0">
            <a:spAutoFit/>
          </a:bodyPr>
          <a:lstStyle/>
          <a:p>
            <a:pPr marL="457200" lvl="0" indent="-304800" algn="just"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Restaurant Owners and Managers: Seeking to understand the key drivers of success and improve their operations.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Investors and Financial Analysts: Looking to identify profitable investment opportunities within the restaurant industry.</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Marketing and Sales Teams: Aiming to tailor their strategies based on predictive insights to attract and retain customers.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Data Scientists and Analysts: Interested in applying machine learning techniques to real-world problems within the food and beverage sector.</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Customers: Indirect beneficiaries who will experience improved services and offerings based on data-driven decisions.</a:t>
            </a:r>
            <a:endParaRPr lang="en-GB">
              <a:solidFill>
                <a:srgbClr val="000000"/>
              </a:solidFill>
              <a:latin typeface="Quicksand"/>
              <a:ea typeface="Quicksand"/>
              <a:cs typeface="Quicksand"/>
              <a:sym typeface="Quicksand"/>
            </a:endParaRPr>
          </a:p>
        </p:txBody>
      </p:sp>
      <p:sp>
        <p:nvSpPr>
          <p:cNvPr id="437" name="Google Shape;437;p43"/>
          <p:cNvSpPr txBox="1"/>
          <p:nvPr>
            <p:ph type="title"/>
          </p:nvPr>
        </p:nvSpPr>
        <p:spPr>
          <a:xfrm>
            <a:off x="383075" y="672350"/>
            <a:ext cx="7753500" cy="438600"/>
          </a:xfrm>
          <a:prstGeom prst="rect">
            <a:avLst/>
          </a:prstGeom>
        </p:spPr>
        <p:txBody>
          <a:bodyPr spcFirstLastPara="1" wrap="square" lIns="34275" tIns="34275" rIns="34275" bIns="34275" anchor="ctr" anchorCtr="0">
            <a:spAutoFit/>
          </a:bodyPr>
          <a:lstStyle/>
          <a:p>
            <a:pPr marL="0" lvl="0" indent="0" algn="just" rtl="0">
              <a:lnSpc>
                <a:spcPct val="114000"/>
              </a:lnSpc>
              <a:spcBef>
                <a:spcPts val="1200"/>
              </a:spcBef>
              <a:spcAft>
                <a:spcPts val="1200"/>
              </a:spcAft>
              <a:buNone/>
            </a:pPr>
            <a:r>
              <a:rPr lang="en-GB">
                <a:solidFill>
                  <a:srgbClr val="000000"/>
                </a:solidFill>
              </a:rPr>
              <a:t>Project Stakeholders</a:t>
            </a:r>
            <a:endParaRPr lang="en-GB">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p44"/>
          <p:cNvSpPr txBox="1"/>
          <p:nvPr>
            <p:ph type="title"/>
          </p:nvPr>
        </p:nvSpPr>
        <p:spPr>
          <a:xfrm>
            <a:off x="383075" y="291350"/>
            <a:ext cx="7753500" cy="361800"/>
          </a:xfrm>
          <a:prstGeom prst="rect">
            <a:avLst/>
          </a:prstGeom>
        </p:spPr>
        <p:txBody>
          <a:bodyPr spcFirstLastPara="1" wrap="square" lIns="34275" tIns="34275" rIns="34275" bIns="34275" anchor="ctr" anchorCtr="0">
            <a:spAutoFit/>
          </a:bodyPr>
          <a:lstStyle/>
          <a:p>
            <a:pPr marL="0" lvl="0" indent="0" algn="l" rtl="0">
              <a:lnSpc>
                <a:spcPct val="115000"/>
              </a:lnSpc>
              <a:spcBef>
                <a:spcPts val="1200"/>
              </a:spcBef>
              <a:spcAft>
                <a:spcPts val="1200"/>
              </a:spcAft>
              <a:buNone/>
            </a:pPr>
            <a:r>
              <a:rPr lang="en-GB" sz="1900">
                <a:solidFill>
                  <a:srgbClr val="000000"/>
                </a:solidFill>
              </a:rPr>
              <a:t>Dataset Understanding</a:t>
            </a:r>
            <a:endParaRPr sz="2900"/>
          </a:p>
        </p:txBody>
      </p:sp>
      <p:pic>
        <p:nvPicPr>
          <p:cNvPr id="443" name="Google Shape;443;p44"/>
          <p:cNvPicPr preferRelativeResize="0"/>
          <p:nvPr/>
        </p:nvPicPr>
        <p:blipFill>
          <a:blip r:embed="rId1"/>
          <a:stretch>
            <a:fillRect/>
          </a:stretch>
        </p:blipFill>
        <p:spPr>
          <a:xfrm>
            <a:off x="1888962" y="835200"/>
            <a:ext cx="5366076" cy="409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47" name="Shape 447"/>
        <p:cNvGrpSpPr/>
        <p:nvPr/>
      </p:nvGrpSpPr>
      <p:grpSpPr>
        <a:xfrm>
          <a:off x="0" y="0"/>
          <a:ext cx="0" cy="0"/>
          <a:chOff x="0" y="0"/>
          <a:chExt cx="0" cy="0"/>
        </a:xfrm>
      </p:grpSpPr>
      <p:sp>
        <p:nvSpPr>
          <p:cNvPr id="448" name="Google Shape;448;p45"/>
          <p:cNvSpPr txBox="1"/>
          <p:nvPr>
            <p:ph type="subTitle" idx="1"/>
          </p:nvPr>
        </p:nvSpPr>
        <p:spPr>
          <a:xfrm>
            <a:off x="383075" y="1631475"/>
            <a:ext cx="7753500" cy="2862900"/>
          </a:xfrm>
          <a:prstGeom prst="rect">
            <a:avLst/>
          </a:prstGeom>
        </p:spPr>
        <p:txBody>
          <a:bodyPr spcFirstLastPara="1" wrap="square" lIns="91425" tIns="91425" rIns="91425" bIns="91425" anchor="t" anchorCtr="0">
            <a:spAutoFit/>
          </a:bodyPr>
          <a:lstStyle/>
          <a:p>
            <a:pPr marL="457200" lvl="0" indent="-304800" algn="just"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Enhanced Decision-Making: Provides restaurant owners and stakeholders with data-driven insights to make informed strategic decisions.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Improved Customer Satisfaction: Identifies key factors that contribute to positive customer experiences, enabling targeted improvements.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Investment Opportunities: Assists investors in identifying potential high-performing restaurants, optimizing investment strategies.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Operational Efficiency: Helps restaurants streamline their operations based on predictive insights, reducing costs and improving service quality.</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Competitive Advantage: Empowers restaurants to stay ahead of market trends and competitors by leveraging predictive analytics.</a:t>
            </a:r>
            <a:endParaRPr lang="en-GB">
              <a:solidFill>
                <a:srgbClr val="000000"/>
              </a:solidFill>
              <a:latin typeface="Quicksand"/>
              <a:ea typeface="Quicksand"/>
              <a:cs typeface="Quicksand"/>
              <a:sym typeface="Quicksand"/>
            </a:endParaRPr>
          </a:p>
        </p:txBody>
      </p:sp>
      <p:sp>
        <p:nvSpPr>
          <p:cNvPr id="449" name="Google Shape;449;p45"/>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l" rtl="0">
              <a:lnSpc>
                <a:spcPct val="115000"/>
              </a:lnSpc>
              <a:spcBef>
                <a:spcPts val="1200"/>
              </a:spcBef>
              <a:spcAft>
                <a:spcPts val="1200"/>
              </a:spcAft>
              <a:buNone/>
            </a:pPr>
            <a:r>
              <a:rPr lang="en-GB">
                <a:solidFill>
                  <a:srgbClr val="000000"/>
                </a:solidFill>
              </a:rPr>
              <a:t>Benefits of the Project</a:t>
            </a:r>
            <a:endParaRPr lang="en-GB">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53" name="Shape 453"/>
        <p:cNvGrpSpPr/>
        <p:nvPr/>
      </p:nvGrpSpPr>
      <p:grpSpPr>
        <a:xfrm>
          <a:off x="0" y="0"/>
          <a:ext cx="0" cy="0"/>
          <a:chOff x="0" y="0"/>
          <a:chExt cx="0" cy="0"/>
        </a:xfrm>
      </p:grpSpPr>
      <p:sp>
        <p:nvSpPr>
          <p:cNvPr id="454" name="Google Shape;454;p46"/>
          <p:cNvSpPr txBox="1"/>
          <p:nvPr>
            <p:ph type="subTitle" idx="1"/>
          </p:nvPr>
        </p:nvSpPr>
        <p:spPr>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2400" b="1">
                <a:solidFill>
                  <a:srgbClr val="000000"/>
                </a:solidFill>
                <a:latin typeface="Balsamiq Sans"/>
                <a:ea typeface="Balsamiq Sans"/>
                <a:cs typeface="Balsamiq Sans"/>
                <a:sym typeface="Balsamiq Sans"/>
              </a:rPr>
              <a:t>Data Collection</a:t>
            </a:r>
            <a:endParaRPr sz="2400" b="1">
              <a:solidFill>
                <a:srgbClr val="000000"/>
              </a:solidFill>
              <a:latin typeface="Balsamiq Sans"/>
              <a:ea typeface="Balsamiq Sans"/>
              <a:cs typeface="Balsamiq Sans"/>
              <a:sym typeface="Balsamiq Sans"/>
            </a:endParaRPr>
          </a:p>
          <a:p>
            <a:pPr marL="0" lvl="0" indent="0" algn="l" rtl="0">
              <a:lnSpc>
                <a:spcPct val="115000"/>
              </a:lnSpc>
              <a:spcBef>
                <a:spcPts val="1200"/>
              </a:spcBef>
              <a:spcAft>
                <a:spcPts val="0"/>
              </a:spcAft>
              <a:buNone/>
            </a:pPr>
            <a:endParaRPr sz="1400" b="1">
              <a:solidFill>
                <a:srgbClr val="000000"/>
              </a:solidFill>
              <a:latin typeface="Quicksand"/>
              <a:ea typeface="Quicksand"/>
              <a:cs typeface="Quicksand"/>
              <a:sym typeface="Quicksand"/>
            </a:endParaRPr>
          </a:p>
          <a:p>
            <a:pPr marL="457200" lvl="0" indent="-304800" algn="l"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Dataset has been retrieved from Kaggle.</a:t>
            </a:r>
            <a:endParaRPr>
              <a:solidFill>
                <a:srgbClr val="000000"/>
              </a:solidFill>
              <a:latin typeface="Quicksand"/>
              <a:ea typeface="Quicksand"/>
              <a:cs typeface="Quicksand"/>
              <a:sym typeface="Quicksand"/>
            </a:endParaRPr>
          </a:p>
          <a:p>
            <a:pPr marL="457200" lvl="0" indent="-304800" algn="l"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The dataset is typically obtained in CSV format</a:t>
            </a:r>
            <a:endParaRPr>
              <a:solidFill>
                <a:srgbClr val="000000"/>
              </a:solidFill>
              <a:latin typeface="Quicksand"/>
              <a:ea typeface="Quicksand"/>
              <a:cs typeface="Quicksand"/>
              <a:sym typeface="Quicksand"/>
            </a:endParaRPr>
          </a:p>
          <a:p>
            <a:pPr marL="457200" lvl="0" indent="-304800" algn="l"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Includes various attributes such as restaurant names, locations, cuisines, menu items, customer reviews, ratings, and cost details</a:t>
            </a:r>
            <a:endParaRPr>
              <a:solidFill>
                <a:srgbClr val="000000"/>
              </a:solidFill>
              <a:latin typeface="Quicksand"/>
              <a:ea typeface="Quicksand"/>
              <a:cs typeface="Quicksand"/>
              <a:sym typeface="Quicksand"/>
            </a:endParaRPr>
          </a:p>
        </p:txBody>
      </p:sp>
      <p:sp>
        <p:nvSpPr>
          <p:cNvPr id="455" name="Google Shape;455;p46"/>
          <p:cNvSpPr txBox="1"/>
          <p:nvPr>
            <p:ph type="title"/>
          </p:nvPr>
        </p:nvSpPr>
        <p:spPr>
          <a:prstGeom prst="rect">
            <a:avLst/>
          </a:prstGeom>
        </p:spPr>
        <p:txBody>
          <a:bodyPr spcFirstLastPara="1" wrap="square" lIns="34275" tIns="34275" rIns="34275" bIns="34275" anchor="ctr" anchorCtr="0">
            <a:spAutoFit/>
          </a:bodyPr>
          <a:lstStyle/>
          <a:p>
            <a:pPr marL="0" lvl="0" indent="0" algn="ctr" rtl="0">
              <a:spcBef>
                <a:spcPts val="0"/>
              </a:spcBef>
              <a:spcAft>
                <a:spcPts val="0"/>
              </a:spcAft>
              <a:buNone/>
            </a:pPr>
            <a:r>
              <a:rPr lang="en-GB"/>
              <a:t>3 EXPLORATORY DATA ANALYSIS</a:t>
            </a:r>
            <a:endParaRPr lang="en-GB"/>
          </a:p>
        </p:txBody>
      </p:sp>
      <p:pic>
        <p:nvPicPr>
          <p:cNvPr id="2" name="Picture Placeholder 1"/>
          <p:cNvPicPr>
            <a:picLocks noChangeAspect="1"/>
          </p:cNvPicPr>
          <p:nvPr>
            <p:ph type="pic" idx="2"/>
            <p:custDataLst>
              <p:tags r:id="rId1"/>
            </p:custDataLst>
          </p:nvPr>
        </p:nvPicPr>
        <p:blipFill>
          <a:blip r:embed="rId2"/>
          <a:srcRect l="39025" t="16247" r="1873" b="4148"/>
        </p:blipFill>
        <p:spPr>
          <a:xfrm>
            <a:off x="207645" y="1033145"/>
            <a:ext cx="3075305" cy="2910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47"/>
          <p:cNvSpPr txBox="1"/>
          <p:nvPr>
            <p:ph type="subTitle" idx="1"/>
          </p:nvPr>
        </p:nvSpPr>
        <p:spPr>
          <a:xfrm>
            <a:off x="383075" y="1174275"/>
            <a:ext cx="7753500" cy="2031900"/>
          </a:xfrm>
          <a:prstGeom prst="rect">
            <a:avLst/>
          </a:prstGeom>
        </p:spPr>
        <p:txBody>
          <a:bodyPr spcFirstLastPara="1" wrap="square" lIns="91425" tIns="91425" rIns="91425" bIns="91425" anchor="t" anchorCtr="0">
            <a:spAutoFit/>
          </a:bodyPr>
          <a:lstStyle/>
          <a:p>
            <a:pPr marL="457200" lvl="0" indent="-304800" algn="just"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Handling Missing Values: Identifying and addressing missing data points through imputation or removal, depending on the extent and nature of the missing values.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Outlier Detection: Detecting and managing outliers that could skew the analysis, either by transforming them or excluding them from the dataset.</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Consistency Checks: Ensuring data consistency by checking for and resolving discrepancies in categorical values, such as different spellings or formats for the same category.</a:t>
            </a:r>
            <a:endParaRPr>
              <a:solidFill>
                <a:srgbClr val="000000"/>
              </a:solidFill>
              <a:latin typeface="Quicksand"/>
              <a:ea typeface="Quicksand"/>
              <a:cs typeface="Quicksand"/>
              <a:sym typeface="Quicksand"/>
            </a:endParaRPr>
          </a:p>
          <a:p>
            <a:pPr marL="457200" lvl="0" indent="-304800" algn="l"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Error Correction: Identifying and correcting any data entry errors or inaccuracies</a:t>
            </a:r>
            <a:endParaRPr lang="en-GB">
              <a:solidFill>
                <a:srgbClr val="000000"/>
              </a:solidFill>
              <a:latin typeface="Quicksand"/>
              <a:ea typeface="Quicksand"/>
              <a:cs typeface="Quicksand"/>
              <a:sym typeface="Quicksand"/>
            </a:endParaRPr>
          </a:p>
        </p:txBody>
      </p:sp>
      <p:sp>
        <p:nvSpPr>
          <p:cNvPr id="461" name="Google Shape;461;p47"/>
          <p:cNvSpPr txBox="1"/>
          <p:nvPr>
            <p:ph type="title"/>
          </p:nvPr>
        </p:nvSpPr>
        <p:spPr>
          <a:xfrm>
            <a:off x="383075" y="596150"/>
            <a:ext cx="7753500" cy="438600"/>
          </a:xfrm>
          <a:prstGeom prst="rect">
            <a:avLst/>
          </a:prstGeom>
        </p:spPr>
        <p:txBody>
          <a:bodyPr spcFirstLastPara="1" wrap="square" lIns="34275" tIns="34275" rIns="34275" bIns="34275" anchor="ctr" anchorCtr="0">
            <a:spAutoFit/>
          </a:bodyPr>
          <a:lstStyle/>
          <a:p>
            <a:pPr marL="0" lvl="0" indent="0" algn="l" rtl="0">
              <a:lnSpc>
                <a:spcPct val="115000"/>
              </a:lnSpc>
              <a:spcBef>
                <a:spcPts val="1200"/>
              </a:spcBef>
              <a:spcAft>
                <a:spcPts val="1200"/>
              </a:spcAft>
              <a:buNone/>
            </a:pPr>
            <a:r>
              <a:rPr lang="en-GB">
                <a:solidFill>
                  <a:srgbClr val="000000"/>
                </a:solidFill>
              </a:rPr>
              <a:t>Data Cleaning</a:t>
            </a:r>
            <a:endParaRPr lang="en-GB">
              <a:solidFill>
                <a:srgbClr val="000000"/>
              </a:solidFill>
            </a:endParaRPr>
          </a:p>
        </p:txBody>
      </p:sp>
      <p:pic>
        <p:nvPicPr>
          <p:cNvPr id="462" name="Google Shape;462;p47"/>
          <p:cNvPicPr preferRelativeResize="0"/>
          <p:nvPr/>
        </p:nvPicPr>
        <p:blipFill>
          <a:blip r:embed="rId1"/>
          <a:stretch>
            <a:fillRect/>
          </a:stretch>
        </p:blipFill>
        <p:spPr>
          <a:xfrm>
            <a:off x="2371825" y="3282387"/>
            <a:ext cx="4400351" cy="16852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340" name="Shape 340"/>
        <p:cNvGrpSpPr/>
        <p:nvPr/>
      </p:nvGrpSpPr>
      <p:grpSpPr>
        <a:xfrm>
          <a:off x="0" y="0"/>
          <a:ext cx="0" cy="0"/>
          <a:chOff x="0" y="0"/>
          <a:chExt cx="0" cy="0"/>
        </a:xfrm>
      </p:grpSpPr>
      <p:sp>
        <p:nvSpPr>
          <p:cNvPr id="341" name="Google Shape;341;p30"/>
          <p:cNvSpPr txBox="1"/>
          <p:nvPr/>
        </p:nvSpPr>
        <p:spPr>
          <a:xfrm>
            <a:off x="726250" y="663850"/>
            <a:ext cx="6789300" cy="3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dk1"/>
                </a:solidFill>
                <a:latin typeface="Balsamiq Sans"/>
                <a:ea typeface="Balsamiq Sans"/>
                <a:cs typeface="Balsamiq Sans"/>
                <a:sym typeface="Balsamiq Sans"/>
              </a:rPr>
              <a:t>CONTENTS:</a:t>
            </a:r>
            <a:endParaRPr sz="2400">
              <a:solidFill>
                <a:schemeClr val="dk1"/>
              </a:solidFill>
              <a:latin typeface="Balsamiq Sans"/>
              <a:ea typeface="Balsamiq Sans"/>
              <a:cs typeface="Balsamiq Sans"/>
              <a:sym typeface="Balsamiq Sans"/>
            </a:endParaRPr>
          </a:p>
          <a:p>
            <a:pPr marL="0" lvl="0" indent="0" algn="l" rtl="0">
              <a:spcBef>
                <a:spcPts val="0"/>
              </a:spcBef>
              <a:spcAft>
                <a:spcPts val="0"/>
              </a:spcAft>
              <a:buNone/>
            </a:pP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INTRODUCTION</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PROJECT DESCRIPTION</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EXPLORATORY DATA ANALYSIS</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DESIGN</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MODELLING</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KEY RESULTS</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CONCLUSION</a:t>
            </a:r>
            <a:endParaRPr sz="2400">
              <a:solidFill>
                <a:schemeClr val="dk1"/>
              </a:solidFill>
              <a:latin typeface="Balsamiq Sans"/>
              <a:ea typeface="Balsamiq Sans"/>
              <a:cs typeface="Balsamiq Sans"/>
              <a:sym typeface="Balsamiq Sans"/>
            </a:endParaRPr>
          </a:p>
          <a:p>
            <a:pPr marL="457200" lvl="0" indent="-381000" algn="l" rtl="0">
              <a:spcBef>
                <a:spcPts val="0"/>
              </a:spcBef>
              <a:spcAft>
                <a:spcPts val="0"/>
              </a:spcAft>
              <a:buClr>
                <a:schemeClr val="dk1"/>
              </a:buClr>
              <a:buSzPts val="2400"/>
              <a:buFont typeface="Balsamiq Sans"/>
              <a:buAutoNum type="arabicPeriod"/>
            </a:pPr>
            <a:r>
              <a:rPr lang="en-GB" sz="2400">
                <a:solidFill>
                  <a:schemeClr val="dk1"/>
                </a:solidFill>
                <a:latin typeface="Balsamiq Sans"/>
                <a:ea typeface="Balsamiq Sans"/>
                <a:cs typeface="Balsamiq Sans"/>
                <a:sym typeface="Balsamiq Sans"/>
              </a:rPr>
              <a:t>REFERENCES</a:t>
            </a:r>
            <a:endParaRPr sz="2400">
              <a:solidFill>
                <a:schemeClr val="dk1"/>
              </a:solidFill>
              <a:latin typeface="Balsamiq Sans"/>
              <a:ea typeface="Balsamiq Sans"/>
              <a:cs typeface="Balsamiq Sans"/>
              <a:sym typeface="Balsamiq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48"/>
          <p:cNvSpPr txBox="1"/>
          <p:nvPr>
            <p:ph type="subTitle" idx="1"/>
          </p:nvPr>
        </p:nvSpPr>
        <p:spPr>
          <a:xfrm>
            <a:off x="383075" y="1707675"/>
            <a:ext cx="7753500" cy="1200600"/>
          </a:xfrm>
          <a:prstGeom prst="rect">
            <a:avLst/>
          </a:prstGeom>
        </p:spPr>
        <p:txBody>
          <a:bodyPr spcFirstLastPara="1" wrap="square" lIns="91425" tIns="91425" rIns="91425" bIns="91425" anchor="t" anchorCtr="0">
            <a:spAutoFit/>
          </a:bodyPr>
          <a:lstStyle/>
          <a:p>
            <a:pPr marL="457200" lvl="0" indent="-304800" algn="just"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Encoding Categorical Variables: Converting categorical variables into numerical representations using techniques such as one-hot encoding, label encoding, or ordinal encoding.</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Feature Engineering: Creating new features from existing ones to capture additional information or relationships, such as combining date and time features or extracting textual sentiments.</a:t>
            </a:r>
            <a:endParaRPr lang="en-GB">
              <a:solidFill>
                <a:srgbClr val="000000"/>
              </a:solidFill>
              <a:latin typeface="Quicksand"/>
              <a:ea typeface="Quicksand"/>
              <a:cs typeface="Quicksand"/>
              <a:sym typeface="Quicksand"/>
            </a:endParaRPr>
          </a:p>
        </p:txBody>
      </p:sp>
      <p:sp>
        <p:nvSpPr>
          <p:cNvPr id="468" name="Google Shape;468;p48"/>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just" rtl="0">
              <a:lnSpc>
                <a:spcPct val="114000"/>
              </a:lnSpc>
              <a:spcBef>
                <a:spcPts val="1200"/>
              </a:spcBef>
              <a:spcAft>
                <a:spcPts val="1200"/>
              </a:spcAft>
              <a:buNone/>
            </a:pPr>
            <a:r>
              <a:rPr lang="en-GB">
                <a:solidFill>
                  <a:srgbClr val="000000"/>
                </a:solidFill>
              </a:rPr>
              <a:t>Data Transformation</a:t>
            </a:r>
            <a:endParaRPr lang="en-GB">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72" name="Shape 472"/>
        <p:cNvGrpSpPr/>
        <p:nvPr/>
      </p:nvGrpSpPr>
      <p:grpSpPr>
        <a:xfrm>
          <a:off x="0" y="0"/>
          <a:ext cx="0" cy="0"/>
          <a:chOff x="0" y="0"/>
          <a:chExt cx="0" cy="0"/>
        </a:xfrm>
      </p:grpSpPr>
      <p:sp>
        <p:nvSpPr>
          <p:cNvPr id="473" name="Google Shape;473;p49"/>
          <p:cNvSpPr txBox="1"/>
          <p:nvPr>
            <p:ph type="subTitle" idx="1"/>
          </p:nvPr>
        </p:nvSpPr>
        <p:spPr>
          <a:xfrm>
            <a:off x="383075" y="1326675"/>
            <a:ext cx="7753500" cy="386842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2400" b="1">
                <a:solidFill>
                  <a:srgbClr val="000000"/>
                </a:solidFill>
                <a:latin typeface="Balsamiq Sans"/>
                <a:ea typeface="Balsamiq Sans"/>
                <a:cs typeface="Balsamiq Sans"/>
                <a:sym typeface="Balsamiq Sans"/>
              </a:rPr>
              <a:t>Analytical Methods and Technology Used</a:t>
            </a:r>
            <a:endParaRPr sz="2400" b="1">
              <a:solidFill>
                <a:srgbClr val="000000"/>
              </a:solidFill>
              <a:latin typeface="Balsamiq Sans"/>
              <a:ea typeface="Balsamiq Sans"/>
              <a:cs typeface="Balsamiq Sans"/>
              <a:sym typeface="Balsamiq Sans"/>
            </a:endParaRPr>
          </a:p>
          <a:p>
            <a:pPr marL="0" lvl="0" indent="0" algn="l" rtl="0">
              <a:spcBef>
                <a:spcPts val="1200"/>
              </a:spcBef>
              <a:spcAft>
                <a:spcPts val="0"/>
              </a:spcAft>
              <a:buNone/>
            </a:pPr>
          </a:p>
          <a:p>
            <a:pPr marL="457200" lvl="0" indent="-304800" algn="just" rtl="0">
              <a:lnSpc>
                <a:spcPct val="150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Machine Learning Algorithms: Supervised learning techniques such as l</a:t>
            </a:r>
            <a:r>
              <a:rPr lang="en-IN" altLang="en-GB">
                <a:solidFill>
                  <a:srgbClr val="000000"/>
                </a:solidFill>
                <a:latin typeface="Quicksand"/>
                <a:ea typeface="Quicksand"/>
                <a:cs typeface="Quicksand"/>
                <a:sym typeface="Quicksand"/>
              </a:rPr>
              <a:t>ogistic</a:t>
            </a:r>
            <a:r>
              <a:rPr lang="en-GB">
                <a:solidFill>
                  <a:srgbClr val="000000"/>
                </a:solidFill>
                <a:latin typeface="Quicksand"/>
                <a:ea typeface="Quicksand"/>
                <a:cs typeface="Quicksand"/>
                <a:sym typeface="Quicksand"/>
              </a:rPr>
              <a:t> regression, decision trees, random forests, XG boost, SVC, KNN and DTC are used to predict restaurant success.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Python Programming: Python is the primary programming language utilized, along with libraries such as Pandas for data manipulation, NumPy for numerical computations, and Scikit-Learn for machine learning.</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Google Colab: Used for interactive data analysis, visualization, and documentation.</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Visualization Tools: Libraries such as Matplotlib, Seaborn, and Plotly are used for creating detailed visualizations.</a:t>
            </a:r>
            <a:endParaRPr>
              <a:solidFill>
                <a:srgbClr val="000000"/>
              </a:solidFill>
              <a:latin typeface="Quicksand"/>
              <a:ea typeface="Quicksand"/>
              <a:cs typeface="Quicksand"/>
              <a:sym typeface="Quicksand"/>
            </a:endParaRPr>
          </a:p>
          <a:p>
            <a:pPr marL="457200" lvl="0" indent="-304800" algn="just" rtl="0">
              <a:lnSpc>
                <a:spcPct val="150000"/>
              </a:lnSpc>
              <a:spcBef>
                <a:spcPts val="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Statistical Methods: Descriptive and inferential statistical techniques are applied to analyze and interpret the data.</a:t>
            </a:r>
            <a:endParaRPr lang="en-GB">
              <a:solidFill>
                <a:srgbClr val="000000"/>
              </a:solidFill>
              <a:latin typeface="Quicksand"/>
              <a:ea typeface="Quicksand"/>
              <a:cs typeface="Quicksand"/>
              <a:sym typeface="Quicksand"/>
            </a:endParaRPr>
          </a:p>
        </p:txBody>
      </p:sp>
      <p:sp>
        <p:nvSpPr>
          <p:cNvPr id="474" name="Google Shape;474;p49"/>
          <p:cNvSpPr txBox="1"/>
          <p:nvPr>
            <p:ph type="title"/>
          </p:nvPr>
        </p:nvSpPr>
        <p:spPr>
          <a:xfrm>
            <a:off x="383075" y="672350"/>
            <a:ext cx="7753500" cy="438600"/>
          </a:xfrm>
          <a:prstGeom prst="rect">
            <a:avLst/>
          </a:prstGeom>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GB"/>
              <a:t>4 DESIGN</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50"/>
          <p:cNvSpPr txBox="1"/>
          <p:nvPr>
            <p:ph type="subTitle" idx="1"/>
          </p:nvPr>
        </p:nvSpPr>
        <p:spPr>
          <a:xfrm>
            <a:off x="383075" y="1174275"/>
            <a:ext cx="7753500" cy="1566545"/>
          </a:xfrm>
          <a:prstGeom prst="rect">
            <a:avLst/>
          </a:prstGeom>
        </p:spPr>
        <p:txBody>
          <a:bodyPr spcFirstLastPara="1" wrap="square" lIns="91425" tIns="91425" rIns="91425" bIns="91425" anchor="t" anchorCtr="0">
            <a:spAutoFit/>
          </a:bodyPr>
          <a:lstStyle/>
          <a:p>
            <a:pPr marL="457200" lvl="0" indent="-304800" algn="just" rtl="0">
              <a:lnSpc>
                <a:spcPct val="150000"/>
              </a:lnSpc>
              <a:spcBef>
                <a:spcPts val="1200"/>
              </a:spcBef>
              <a:spcAft>
                <a:spcPts val="0"/>
              </a:spcAft>
              <a:buClr>
                <a:srgbClr val="000000"/>
              </a:buClr>
              <a:buSzPts val="1200"/>
              <a:buFont typeface="Arial" panose="020B0604020202020204"/>
              <a:buChar char="●"/>
            </a:pPr>
            <a:r>
              <a:rPr lang="en-GB">
                <a:solidFill>
                  <a:srgbClr val="000000"/>
                </a:solidFill>
                <a:latin typeface="Arial" panose="020B0604020202020204"/>
                <a:ea typeface="Arial" panose="020B0604020202020204"/>
                <a:cs typeface="Arial" panose="020B0604020202020204"/>
                <a:sym typeface="Arial" panose="020B0604020202020204"/>
              </a:rPr>
              <a:t>Histograms and Bar Charts: For displaying the distribution of numerical and categorical variables.</a:t>
            </a:r>
            <a:endParaRPr>
              <a:solidFill>
                <a:srgbClr val="000000"/>
              </a:solidFill>
              <a:latin typeface="Arial" panose="020B0604020202020204"/>
              <a:ea typeface="Arial" panose="020B0604020202020204"/>
              <a:cs typeface="Arial" panose="020B0604020202020204"/>
              <a:sym typeface="Arial" panose="020B0604020202020204"/>
            </a:endParaRPr>
          </a:p>
          <a:p>
            <a:pPr marL="457200" lvl="0" indent="-304800" algn="just" rtl="0">
              <a:lnSpc>
                <a:spcPct val="150000"/>
              </a:lnSpc>
              <a:spcBef>
                <a:spcPts val="0"/>
              </a:spcBef>
              <a:spcAft>
                <a:spcPts val="0"/>
              </a:spcAft>
              <a:buClr>
                <a:srgbClr val="000000"/>
              </a:buClr>
              <a:buSzPts val="1200"/>
              <a:buFont typeface="Arial" panose="020B0604020202020204"/>
              <a:buChar char="●"/>
            </a:pPr>
            <a:r>
              <a:rPr lang="en-GB">
                <a:solidFill>
                  <a:srgbClr val="000000"/>
                </a:solidFill>
                <a:latin typeface="Arial" panose="020B0604020202020204"/>
                <a:ea typeface="Arial" panose="020B0604020202020204"/>
                <a:cs typeface="Arial" panose="020B0604020202020204"/>
                <a:sym typeface="Arial" panose="020B0604020202020204"/>
              </a:rPr>
              <a:t>Box Plots: To visualize the spread and identify outliers in numerical data.</a:t>
            </a:r>
            <a:endParaRPr>
              <a:solidFill>
                <a:srgbClr val="000000"/>
              </a:solidFill>
              <a:latin typeface="Arial" panose="020B0604020202020204"/>
              <a:ea typeface="Arial" panose="020B0604020202020204"/>
              <a:cs typeface="Arial" panose="020B0604020202020204"/>
              <a:sym typeface="Arial" panose="020B0604020202020204"/>
            </a:endParaRPr>
          </a:p>
          <a:p>
            <a:pPr marL="457200" lvl="0" indent="-304800" algn="just" rtl="0">
              <a:lnSpc>
                <a:spcPct val="150000"/>
              </a:lnSpc>
              <a:spcBef>
                <a:spcPts val="0"/>
              </a:spcBef>
              <a:spcAft>
                <a:spcPts val="0"/>
              </a:spcAft>
              <a:buClr>
                <a:srgbClr val="000000"/>
              </a:buClr>
              <a:buSzPts val="1200"/>
              <a:buFont typeface="Arial" panose="020B0604020202020204"/>
              <a:buChar char="●"/>
            </a:pPr>
            <a:r>
              <a:rPr lang="en-GB">
                <a:solidFill>
                  <a:srgbClr val="000000"/>
                </a:solidFill>
                <a:latin typeface="Arial" panose="020B0604020202020204"/>
                <a:ea typeface="Arial" panose="020B0604020202020204"/>
                <a:cs typeface="Arial" panose="020B0604020202020204"/>
                <a:sym typeface="Arial" panose="020B0604020202020204"/>
              </a:rPr>
              <a:t>Scatter Plots: To analyze relationships between pairs of numerical features.</a:t>
            </a:r>
            <a:endParaRPr>
              <a:solidFill>
                <a:srgbClr val="000000"/>
              </a:solidFill>
              <a:latin typeface="Arial" panose="020B0604020202020204"/>
              <a:ea typeface="Arial" panose="020B0604020202020204"/>
              <a:cs typeface="Arial" panose="020B0604020202020204"/>
              <a:sym typeface="Arial" panose="020B0604020202020204"/>
            </a:endParaRPr>
          </a:p>
          <a:p>
            <a:pPr marL="457200" lvl="0" indent="-304800" algn="just" rtl="0">
              <a:lnSpc>
                <a:spcPct val="150000"/>
              </a:lnSpc>
              <a:spcBef>
                <a:spcPts val="0"/>
              </a:spcBef>
              <a:spcAft>
                <a:spcPts val="0"/>
              </a:spcAft>
              <a:buClr>
                <a:srgbClr val="000000"/>
              </a:buClr>
              <a:buSzPts val="1200"/>
              <a:buFont typeface="Arial" panose="020B0604020202020204"/>
              <a:buChar char="●"/>
            </a:pPr>
            <a:r>
              <a:rPr lang="en-GB">
                <a:solidFill>
                  <a:srgbClr val="000000"/>
                </a:solidFill>
                <a:latin typeface="Arial" panose="020B0604020202020204"/>
                <a:ea typeface="Arial" panose="020B0604020202020204"/>
                <a:cs typeface="Arial" panose="020B0604020202020204"/>
                <a:sym typeface="Arial" panose="020B0604020202020204"/>
              </a:rPr>
              <a:t>Heatmaps: For visualizing correlation matrices and identifying strong relationships between variables.</a:t>
            </a:r>
            <a:endParaRPr>
              <a:solidFill>
                <a:srgbClr val="000000"/>
              </a:solidFill>
              <a:latin typeface="Arial" panose="020B0604020202020204"/>
              <a:ea typeface="Arial" panose="020B0604020202020204"/>
              <a:cs typeface="Arial" panose="020B0604020202020204"/>
              <a:sym typeface="Arial" panose="020B0604020202020204"/>
            </a:endParaRPr>
          </a:p>
          <a:p>
            <a:pPr marL="457200" lvl="0" indent="-304800" algn="just" rtl="0">
              <a:lnSpc>
                <a:spcPct val="150000"/>
              </a:lnSpc>
              <a:spcBef>
                <a:spcPts val="0"/>
              </a:spcBef>
              <a:spcAft>
                <a:spcPts val="0"/>
              </a:spcAft>
              <a:buClr>
                <a:srgbClr val="000000"/>
              </a:buClr>
              <a:buSzPts val="1200"/>
              <a:buFont typeface="Arial" panose="020B0604020202020204"/>
              <a:buChar char="●"/>
            </a:pPr>
            <a:r>
              <a:rPr lang="en-GB">
                <a:solidFill>
                  <a:srgbClr val="000000"/>
                </a:solidFill>
                <a:latin typeface="Arial" panose="020B0604020202020204"/>
                <a:ea typeface="Arial" panose="020B0604020202020204"/>
                <a:cs typeface="Arial" panose="020B0604020202020204"/>
                <a:sym typeface="Arial" panose="020B0604020202020204"/>
              </a:rPr>
              <a:t>Sunburst Charts: To show the composition of categorical data.</a:t>
            </a:r>
            <a:endParaRPr lang="en-GB">
              <a:solidFill>
                <a:srgbClr val="000000"/>
              </a:solidFill>
              <a:latin typeface="Arial" panose="020B0604020202020204"/>
              <a:ea typeface="Arial" panose="020B0604020202020204"/>
              <a:cs typeface="Arial" panose="020B0604020202020204"/>
              <a:sym typeface="Arial" panose="020B0604020202020204"/>
            </a:endParaRPr>
          </a:p>
        </p:txBody>
      </p:sp>
      <p:sp>
        <p:nvSpPr>
          <p:cNvPr id="480" name="Google Shape;480;p50"/>
          <p:cNvSpPr txBox="1"/>
          <p:nvPr>
            <p:ph type="title"/>
          </p:nvPr>
        </p:nvSpPr>
        <p:spPr>
          <a:xfrm>
            <a:off x="383075" y="596150"/>
            <a:ext cx="7753500" cy="438600"/>
          </a:xfrm>
          <a:prstGeom prst="rect">
            <a:avLst/>
          </a:prstGeom>
        </p:spPr>
        <p:txBody>
          <a:bodyPr spcFirstLastPara="1" wrap="square" lIns="34275" tIns="34275" rIns="34275" bIns="34275" anchor="ctr" anchorCtr="0">
            <a:spAutoFit/>
          </a:bodyPr>
          <a:lstStyle/>
          <a:p>
            <a:pPr marL="0" lvl="0" indent="0" algn="l" rtl="0">
              <a:lnSpc>
                <a:spcPct val="115000"/>
              </a:lnSpc>
              <a:spcBef>
                <a:spcPts val="1200"/>
              </a:spcBef>
              <a:spcAft>
                <a:spcPts val="1200"/>
              </a:spcAft>
              <a:buNone/>
            </a:pPr>
            <a:r>
              <a:rPr lang="en-GB">
                <a:solidFill>
                  <a:srgbClr val="000000"/>
                </a:solidFill>
              </a:rPr>
              <a:t>Data Visualization</a:t>
            </a:r>
            <a:endParaRPr lang="en-GB">
              <a:solidFill>
                <a:srgbClr val="000000"/>
              </a:solidFill>
            </a:endParaRPr>
          </a:p>
        </p:txBody>
      </p:sp>
      <p:pic>
        <p:nvPicPr>
          <p:cNvPr id="481" name="Google Shape;481;p50"/>
          <p:cNvPicPr preferRelativeResize="0"/>
          <p:nvPr/>
        </p:nvPicPr>
        <p:blipFill>
          <a:blip r:embed="rId1"/>
          <a:stretch>
            <a:fillRect/>
          </a:stretch>
        </p:blipFill>
        <p:spPr>
          <a:xfrm>
            <a:off x="3118475" y="2648585"/>
            <a:ext cx="2231613" cy="241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sp>
        <p:nvSpPr>
          <p:cNvPr id="486" name="Google Shape;486;p51"/>
          <p:cNvSpPr txBox="1"/>
          <p:nvPr>
            <p:ph type="subTitle" idx="1"/>
          </p:nvPr>
        </p:nvSpPr>
        <p:spPr>
          <a:xfrm>
            <a:off x="383075" y="1783875"/>
            <a:ext cx="7753500" cy="1200600"/>
          </a:xfrm>
          <a:prstGeom prst="rect">
            <a:avLst/>
          </a:prstGeom>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Char char="●"/>
            </a:pPr>
            <a:r>
              <a:rPr lang="en-GB"/>
              <a:t>Encoding Categorical Variables: Converting categorical data into numerical format using techniques like one-hot encoding or label encoding.</a:t>
            </a:r>
            <a:endParaRPr lang="en-GB"/>
          </a:p>
          <a:p>
            <a:pPr marL="457200" marR="0" lvl="0" indent="-304800" algn="l" rtl="0">
              <a:lnSpc>
                <a:spcPct val="150000"/>
              </a:lnSpc>
              <a:spcBef>
                <a:spcPts val="0"/>
              </a:spcBef>
              <a:spcAft>
                <a:spcPts val="0"/>
              </a:spcAft>
              <a:buSzPts val="1200"/>
              <a:buChar char="●"/>
            </a:pPr>
            <a:r>
              <a:rPr lang="en-GB"/>
              <a:t>Creating Interaction Terms: Generating new features by combining existing ones to capture complex relationships.</a:t>
            </a:r>
            <a:endParaRPr lang="en-GB"/>
          </a:p>
        </p:txBody>
      </p:sp>
      <p:sp>
        <p:nvSpPr>
          <p:cNvPr id="487" name="Google Shape;487;p51"/>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Feature Engineering</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91" name="Shape 491"/>
        <p:cNvGrpSpPr/>
        <p:nvPr/>
      </p:nvGrpSpPr>
      <p:grpSpPr>
        <a:xfrm>
          <a:off x="0" y="0"/>
          <a:ext cx="0" cy="0"/>
          <a:chOff x="0" y="0"/>
          <a:chExt cx="0" cy="0"/>
        </a:xfrm>
      </p:grpSpPr>
      <p:sp>
        <p:nvSpPr>
          <p:cNvPr id="492" name="Google Shape;492;p52"/>
          <p:cNvSpPr txBox="1"/>
          <p:nvPr>
            <p:ph type="subTitle" idx="1"/>
          </p:nvPr>
        </p:nvSpPr>
        <p:spPr>
          <a:xfrm>
            <a:off x="383075" y="1860075"/>
            <a:ext cx="7753500" cy="1477500"/>
          </a:xfrm>
          <a:prstGeom prst="rect">
            <a:avLst/>
          </a:prstGeom>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en-GB"/>
              <a:t>Logistic Regression: For initial baseline predictions and understanding linear relationships.</a:t>
            </a:r>
            <a:endParaRPr lang="en-GB"/>
          </a:p>
          <a:p>
            <a:pPr marL="457200" marR="0" lvl="0" indent="-304800" algn="l" rtl="0">
              <a:lnSpc>
                <a:spcPct val="150000"/>
              </a:lnSpc>
              <a:spcBef>
                <a:spcPts val="0"/>
              </a:spcBef>
              <a:spcAft>
                <a:spcPts val="0"/>
              </a:spcAft>
              <a:buSzPts val="1200"/>
              <a:buChar char="●"/>
            </a:pPr>
            <a:r>
              <a:rPr lang="en-GB"/>
              <a:t>Decision Trees: For their simplicity and interpretability.</a:t>
            </a:r>
            <a:endParaRPr lang="en-GB"/>
          </a:p>
          <a:p>
            <a:pPr marL="457200" marR="0" lvl="0" indent="-304800" algn="l" rtl="0">
              <a:lnSpc>
                <a:spcPct val="150000"/>
              </a:lnSpc>
              <a:spcBef>
                <a:spcPts val="0"/>
              </a:spcBef>
              <a:spcAft>
                <a:spcPts val="0"/>
              </a:spcAft>
              <a:buSzPts val="1200"/>
              <a:buChar char="●"/>
            </a:pPr>
            <a:r>
              <a:rPr lang="en-GB"/>
              <a:t>Support Vector Classification (SVC): For classification tasks with clear margins of separation.</a:t>
            </a:r>
            <a:endParaRPr lang="en-GB"/>
          </a:p>
          <a:p>
            <a:pPr marL="457200" marR="0" lvl="0" indent="-304800" algn="l" rtl="0">
              <a:lnSpc>
                <a:spcPct val="150000"/>
              </a:lnSpc>
              <a:spcBef>
                <a:spcPts val="0"/>
              </a:spcBef>
              <a:spcAft>
                <a:spcPts val="0"/>
              </a:spcAft>
              <a:buSzPts val="1200"/>
              <a:buChar char="●"/>
            </a:pPr>
            <a:r>
              <a:rPr lang="en-GB"/>
              <a:t>Random Forests: For their ability to handle overfitting and capture non-linear relationships.</a:t>
            </a:r>
            <a:endParaRPr lang="en-GB"/>
          </a:p>
          <a:p>
            <a:pPr marL="457200" marR="0" lvl="0" indent="-304800" algn="l" rtl="0">
              <a:lnSpc>
                <a:spcPct val="150000"/>
              </a:lnSpc>
              <a:spcBef>
                <a:spcPts val="0"/>
              </a:spcBef>
              <a:spcAft>
                <a:spcPts val="0"/>
              </a:spcAft>
              <a:buSzPts val="1200"/>
              <a:buChar char="●"/>
            </a:pPr>
            <a:r>
              <a:rPr lang="en-GB"/>
              <a:t>XG Boost (XGB): For their high predictive accuracy.</a:t>
            </a:r>
            <a:endParaRPr lang="en-GB"/>
          </a:p>
        </p:txBody>
      </p:sp>
      <p:sp>
        <p:nvSpPr>
          <p:cNvPr id="493" name="Google Shape;493;p52"/>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ctr" rtl="0">
              <a:spcBef>
                <a:spcPts val="0"/>
              </a:spcBef>
              <a:spcAft>
                <a:spcPts val="0"/>
              </a:spcAft>
              <a:buNone/>
            </a:pPr>
            <a:r>
              <a:rPr lang="en-GB"/>
              <a:t>5 MODELLING</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97" name="Shape 497"/>
        <p:cNvGrpSpPr/>
        <p:nvPr/>
      </p:nvGrpSpPr>
      <p:grpSpPr>
        <a:xfrm>
          <a:off x="0" y="0"/>
          <a:ext cx="0" cy="0"/>
          <a:chOff x="0" y="0"/>
          <a:chExt cx="0" cy="0"/>
        </a:xfrm>
      </p:grpSpPr>
      <p:sp>
        <p:nvSpPr>
          <p:cNvPr id="498" name="Google Shape;498;p53"/>
          <p:cNvSpPr txBox="1"/>
          <p:nvPr>
            <p:ph type="subTitle" idx="1"/>
          </p:nvPr>
        </p:nvSpPr>
        <p:spPr>
          <a:xfrm>
            <a:off x="383075" y="1860075"/>
            <a:ext cx="7753500" cy="2764500"/>
          </a:xfrm>
          <a:prstGeom prst="rect">
            <a:avLst/>
          </a:prstGeom>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Char char="●"/>
            </a:pPr>
            <a:r>
              <a:rPr lang="en-GB"/>
              <a:t>K-Fold Cross-Validation: Using k-fold cross-validation to ensure the model performs consistently across different subsets of the data.</a:t>
            </a:r>
            <a:endParaRPr lang="en-GB"/>
          </a:p>
          <a:p>
            <a:pPr marL="457200" marR="0" lvl="0" indent="-304800" algn="l" rtl="0">
              <a:lnSpc>
                <a:spcPct val="150000"/>
              </a:lnSpc>
              <a:spcBef>
                <a:spcPts val="0"/>
              </a:spcBef>
              <a:spcAft>
                <a:spcPts val="0"/>
              </a:spcAft>
              <a:buSzPts val="1200"/>
              <a:buChar char="●"/>
            </a:pPr>
            <a:r>
              <a:rPr lang="en-GB"/>
              <a:t>Evaluation Metrics: The evaluation of classification models involves the use of metrics such as accuracy, precision, recall, F1-score, and ROC-AUC. For this project, accuracy is deemed the most suitable metric to determine the optimal model.</a:t>
            </a:r>
            <a:endParaRPr lang="en-GB"/>
          </a:p>
          <a:p>
            <a:pPr marL="0" marR="0" lvl="0" indent="0" algn="l" rtl="0">
              <a:lnSpc>
                <a:spcPct val="150000"/>
              </a:lnSpc>
              <a:spcBef>
                <a:spcPts val="0"/>
              </a:spcBef>
              <a:spcAft>
                <a:spcPts val="0"/>
              </a:spcAft>
              <a:buNone/>
            </a:pPr>
          </a:p>
          <a:p>
            <a:pPr marL="0" lvl="0" indent="0" algn="l" rtl="0">
              <a:lnSpc>
                <a:spcPct val="115000"/>
              </a:lnSpc>
              <a:spcBef>
                <a:spcPts val="1200"/>
              </a:spcBef>
              <a:spcAft>
                <a:spcPts val="0"/>
              </a:spcAft>
              <a:buNone/>
            </a:pPr>
            <a:r>
              <a:rPr lang="en-GB"/>
              <a:t>The XGBoost model demonstrated a more balanced performance with an accuracy of 0.879 on the training data and 0.812 on the test data.</a:t>
            </a:r>
            <a:endParaRPr>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1200"/>
              </a:spcBef>
              <a:spcAft>
                <a:spcPts val="0"/>
              </a:spcAft>
              <a:buNone/>
            </a:pPr>
          </a:p>
        </p:txBody>
      </p:sp>
      <p:sp>
        <p:nvSpPr>
          <p:cNvPr id="499" name="Google Shape;499;p53"/>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Evaluation and Cross Validation</a:t>
            </a: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pic>
        <p:nvPicPr>
          <p:cNvPr id="504" name="Google Shape;504;p54"/>
          <p:cNvPicPr preferRelativeResize="0"/>
          <p:nvPr/>
        </p:nvPicPr>
        <p:blipFill>
          <a:blip r:embed="rId1"/>
          <a:stretch>
            <a:fillRect/>
          </a:stretch>
        </p:blipFill>
        <p:spPr>
          <a:xfrm>
            <a:off x="2723457" y="335088"/>
            <a:ext cx="3697100" cy="4473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55"/>
          <p:cNvSpPr txBox="1"/>
          <p:nvPr>
            <p:ph type="subTitle" idx="1"/>
          </p:nvPr>
        </p:nvSpPr>
        <p:spPr>
          <a:xfrm>
            <a:off x="383075" y="1631475"/>
            <a:ext cx="7753500" cy="554100"/>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GB"/>
              <a:t>Feature Importance: Analyzing the importance of each feature in the prediction process.</a:t>
            </a:r>
            <a:endParaRPr>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510" name="Google Shape;510;p55"/>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Model Interpretation</a:t>
            </a:r>
            <a:endParaRPr lang="en-GB"/>
          </a:p>
        </p:txBody>
      </p:sp>
      <p:pic>
        <p:nvPicPr>
          <p:cNvPr id="511" name="Google Shape;511;p55"/>
          <p:cNvPicPr preferRelativeResize="0"/>
          <p:nvPr/>
        </p:nvPicPr>
        <p:blipFill>
          <a:blip r:embed="rId1"/>
          <a:stretch>
            <a:fillRect/>
          </a:stretch>
        </p:blipFill>
        <p:spPr>
          <a:xfrm>
            <a:off x="197038" y="2477500"/>
            <a:ext cx="8749924" cy="175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p56"/>
          <p:cNvSpPr txBox="1"/>
          <p:nvPr>
            <p:ph type="subTitle" idx="1"/>
          </p:nvPr>
        </p:nvSpPr>
        <p:spPr>
          <a:xfrm>
            <a:off x="383075" y="1631475"/>
            <a:ext cx="7753500" cy="2586000"/>
          </a:xfrm>
          <a:prstGeom prst="rect">
            <a:avLst/>
          </a:prstGeom>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Char char="●"/>
            </a:pPr>
            <a:r>
              <a:rPr lang="en-GB"/>
              <a:t>Worked:</a:t>
            </a:r>
            <a:endParaRPr lang="en-GB"/>
          </a:p>
          <a:p>
            <a:pPr marL="457200" marR="0" lvl="0" indent="-304800" algn="l" rtl="0">
              <a:lnSpc>
                <a:spcPct val="150000"/>
              </a:lnSpc>
              <a:spcBef>
                <a:spcPts val="0"/>
              </a:spcBef>
              <a:spcAft>
                <a:spcPts val="0"/>
              </a:spcAft>
              <a:buSzPts val="1200"/>
              <a:buChar char="❏"/>
            </a:pPr>
            <a:r>
              <a:rPr lang="en-GB"/>
              <a:t>Random Forests and XG Boost: Provided high accuracy and handled non-linear relationships well.</a:t>
            </a:r>
            <a:endParaRPr lang="en-GB"/>
          </a:p>
          <a:p>
            <a:pPr marL="457200" marR="0" lvl="0" indent="-304800" algn="l" rtl="0">
              <a:lnSpc>
                <a:spcPct val="150000"/>
              </a:lnSpc>
              <a:spcBef>
                <a:spcPts val="0"/>
              </a:spcBef>
              <a:spcAft>
                <a:spcPts val="0"/>
              </a:spcAft>
              <a:buSzPts val="1200"/>
              <a:buChar char="❏"/>
            </a:pPr>
            <a:r>
              <a:rPr lang="en-GB"/>
              <a:t>Feature Engineering: Improved model performance by creating new, informative features.</a:t>
            </a:r>
            <a:endParaRPr lang="en-GB"/>
          </a:p>
          <a:p>
            <a:pPr marL="457200" marR="0" lvl="0" indent="-304800" algn="l" rtl="0">
              <a:lnSpc>
                <a:spcPct val="150000"/>
              </a:lnSpc>
              <a:spcBef>
                <a:spcPts val="0"/>
              </a:spcBef>
              <a:spcAft>
                <a:spcPts val="0"/>
              </a:spcAft>
              <a:buSzPts val="1200"/>
              <a:buChar char="❏"/>
            </a:pPr>
            <a:r>
              <a:rPr lang="en-GB"/>
              <a:t>Cross-Validation: Ensured robust and reliable model evaluation.</a:t>
            </a:r>
            <a:endParaRPr lang="en-GB"/>
          </a:p>
          <a:p>
            <a:pPr marL="457200" marR="0" lvl="0" indent="-304800" algn="l" rtl="0">
              <a:lnSpc>
                <a:spcPct val="150000"/>
              </a:lnSpc>
              <a:spcBef>
                <a:spcPts val="0"/>
              </a:spcBef>
              <a:spcAft>
                <a:spcPts val="0"/>
              </a:spcAft>
              <a:buSzPts val="1200"/>
              <a:buChar char="●"/>
            </a:pPr>
            <a:r>
              <a:rPr lang="en-GB"/>
              <a:t>Didn’t Work:</a:t>
            </a:r>
            <a:endParaRPr lang="en-GB"/>
          </a:p>
          <a:p>
            <a:pPr marL="457200" marR="0" lvl="0" indent="-304800" algn="l" rtl="0">
              <a:lnSpc>
                <a:spcPct val="150000"/>
              </a:lnSpc>
              <a:spcBef>
                <a:spcPts val="0"/>
              </a:spcBef>
              <a:spcAft>
                <a:spcPts val="0"/>
              </a:spcAft>
              <a:buSzPts val="1200"/>
              <a:buChar char="❏"/>
            </a:pPr>
            <a:r>
              <a:rPr lang="en-GB"/>
              <a:t>Logistic Regression: Struggled with non-linear relationships and complex interactions.</a:t>
            </a:r>
            <a:endParaRPr lang="en-GB"/>
          </a:p>
          <a:p>
            <a:pPr marL="457200" marR="0" lvl="0" indent="-304800" algn="l" rtl="0">
              <a:lnSpc>
                <a:spcPct val="150000"/>
              </a:lnSpc>
              <a:spcBef>
                <a:spcPts val="0"/>
              </a:spcBef>
              <a:spcAft>
                <a:spcPts val="0"/>
              </a:spcAft>
              <a:buSzPts val="1200"/>
              <a:buChar char="❏"/>
            </a:pPr>
            <a:r>
              <a:rPr lang="en-GB"/>
              <a:t>Overfitting: Initial models with high complexity tended to overfit, requiring regularization and parameter tuning.</a:t>
            </a:r>
            <a:endParaRPr lang="en-GB"/>
          </a:p>
          <a:p>
            <a:pPr marL="0" lvl="0" indent="0" algn="l" rtl="0">
              <a:lnSpc>
                <a:spcPct val="150000"/>
              </a:lnSpc>
              <a:spcBef>
                <a:spcPts val="0"/>
              </a:spcBef>
              <a:spcAft>
                <a:spcPts val="0"/>
              </a:spcAft>
              <a:buNone/>
            </a:pPr>
          </a:p>
        </p:txBody>
      </p:sp>
      <p:sp>
        <p:nvSpPr>
          <p:cNvPr id="517" name="Google Shape;517;p56"/>
          <p:cNvSpPr txBox="1"/>
          <p:nvPr>
            <p:ph type="title"/>
          </p:nvPr>
        </p:nvSpPr>
        <p:spPr>
          <a:xfrm>
            <a:off x="383075" y="9009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What Worked/What Didn’t Work</a:t>
            </a: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521" name="Shape 521"/>
        <p:cNvGrpSpPr/>
        <p:nvPr/>
      </p:nvGrpSpPr>
      <p:grpSpPr>
        <a:xfrm>
          <a:off x="0" y="0"/>
          <a:ext cx="0" cy="0"/>
          <a:chOff x="0" y="0"/>
          <a:chExt cx="0" cy="0"/>
        </a:xfrm>
      </p:grpSpPr>
      <p:sp>
        <p:nvSpPr>
          <p:cNvPr id="522" name="Google Shape;522;p57"/>
          <p:cNvSpPr txBox="1"/>
          <p:nvPr>
            <p:ph type="subTitle" idx="1"/>
          </p:nvPr>
        </p:nvSpPr>
        <p:spPr>
          <a:xfrm>
            <a:off x="383075" y="1098075"/>
            <a:ext cx="7753500" cy="116070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2400" b="1">
                <a:solidFill>
                  <a:schemeClr val="dk1"/>
                </a:solidFill>
                <a:latin typeface="Balsamiq Sans"/>
                <a:ea typeface="Balsamiq Sans"/>
                <a:cs typeface="Balsamiq Sans"/>
                <a:sym typeface="Balsamiq Sans"/>
              </a:rPr>
              <a:t>Output of Intermediate Steps</a:t>
            </a:r>
            <a:endParaRPr sz="2400" b="1">
              <a:solidFill>
                <a:schemeClr val="dk1"/>
              </a:solidFill>
              <a:latin typeface="Balsamiq Sans"/>
              <a:ea typeface="Balsamiq Sans"/>
              <a:cs typeface="Balsamiq Sans"/>
              <a:sym typeface="Balsamiq Sans"/>
            </a:endParaRPr>
          </a:p>
          <a:p>
            <a:pPr marL="457200" lvl="0" indent="-304800" algn="l" rtl="0">
              <a:lnSpc>
                <a:spcPct val="115000"/>
              </a:lnSpc>
              <a:spcBef>
                <a:spcPts val="1200"/>
              </a:spcBef>
              <a:spcAft>
                <a:spcPts val="0"/>
              </a:spcAft>
              <a:buSzPts val="1200"/>
              <a:buChar char="●"/>
            </a:pPr>
            <a:r>
              <a:rPr lang="en-GB"/>
              <a:t>Visualizations: Revealed patterns and relationships between variables, such as the correlation between cost and rating.</a:t>
            </a:r>
            <a:endParaRPr lang="en-GB"/>
          </a:p>
        </p:txBody>
      </p:sp>
      <p:sp>
        <p:nvSpPr>
          <p:cNvPr id="523" name="Google Shape;523;p57"/>
          <p:cNvSpPr txBox="1"/>
          <p:nvPr>
            <p:ph type="title"/>
          </p:nvPr>
        </p:nvSpPr>
        <p:spPr>
          <a:xfrm>
            <a:off x="383075" y="596150"/>
            <a:ext cx="7753500" cy="438600"/>
          </a:xfrm>
          <a:prstGeom prst="rect">
            <a:avLst/>
          </a:prstGeom>
        </p:spPr>
        <p:txBody>
          <a:bodyPr spcFirstLastPara="1" wrap="square" lIns="34275" tIns="34275" rIns="34275" bIns="34275" anchor="ctr" anchorCtr="0">
            <a:spAutoFit/>
          </a:bodyPr>
          <a:lstStyle/>
          <a:p>
            <a:pPr marL="0" lvl="0" indent="0" algn="ctr" rtl="0">
              <a:spcBef>
                <a:spcPts val="0"/>
              </a:spcBef>
              <a:spcAft>
                <a:spcPts val="0"/>
              </a:spcAft>
              <a:buNone/>
            </a:pPr>
            <a:r>
              <a:rPr lang="en-GB"/>
              <a:t>6 </a:t>
            </a:r>
            <a:r>
              <a:rPr lang="en-GB"/>
              <a:t>KEY RESULTS</a:t>
            </a:r>
            <a:endParaRPr lang="en-GB"/>
          </a:p>
        </p:txBody>
      </p:sp>
      <p:pic>
        <p:nvPicPr>
          <p:cNvPr id="524" name="Google Shape;524;p57"/>
          <p:cNvPicPr preferRelativeResize="0"/>
          <p:nvPr/>
        </p:nvPicPr>
        <p:blipFill>
          <a:blip r:embed="rId1"/>
          <a:stretch>
            <a:fillRect/>
          </a:stretch>
        </p:blipFill>
        <p:spPr>
          <a:xfrm>
            <a:off x="2553900" y="2170425"/>
            <a:ext cx="3411850" cy="285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5" name="Shape 345"/>
        <p:cNvGrpSpPr/>
        <p:nvPr/>
      </p:nvGrpSpPr>
      <p:grpSpPr>
        <a:xfrm>
          <a:off x="0" y="0"/>
          <a:ext cx="0" cy="0"/>
          <a:chOff x="0" y="0"/>
          <a:chExt cx="0" cy="0"/>
        </a:xfrm>
      </p:grpSpPr>
      <p:sp>
        <p:nvSpPr>
          <p:cNvPr id="346" name="Google Shape;346;p31"/>
          <p:cNvSpPr txBox="1"/>
          <p:nvPr>
            <p:ph type="subTitle" idx="1"/>
          </p:nvPr>
        </p:nvSpPr>
        <p:spPr>
          <a:prstGeom prst="rect">
            <a:avLst/>
          </a:prstGeom>
        </p:spPr>
        <p:txBody>
          <a:bodyPr spcFirstLastPara="1" wrap="square" lIns="91425" tIns="91425" rIns="91425" bIns="91425" anchor="t" anchorCtr="0">
            <a:noAutofit/>
          </a:bodyPr>
          <a:lstStyle/>
          <a:p>
            <a:pPr marL="457200" lvl="0" indent="-304800" algn="l" rtl="0">
              <a:lnSpc>
                <a:spcPct val="110000"/>
              </a:lnSpc>
              <a:spcBef>
                <a:spcPts val="0"/>
              </a:spcBef>
              <a:spcAft>
                <a:spcPts val="0"/>
              </a:spcAft>
              <a:buSzPts val="1200"/>
              <a:buChar char="●"/>
            </a:pPr>
            <a:r>
              <a:rPr lang="en-GB"/>
              <a:t>The rapid growth of the food and beverage industry</a:t>
            </a:r>
            <a:endParaRPr lang="en-GB"/>
          </a:p>
          <a:p>
            <a:pPr marL="457200" lvl="0" indent="-304800" algn="l" rtl="0">
              <a:lnSpc>
                <a:spcPct val="110000"/>
              </a:lnSpc>
              <a:spcBef>
                <a:spcPts val="0"/>
              </a:spcBef>
              <a:spcAft>
                <a:spcPts val="0"/>
              </a:spcAft>
              <a:buSzPts val="1200"/>
              <a:buChar char="●"/>
            </a:pPr>
            <a:r>
              <a:rPr lang="en-GB"/>
              <a:t>Zomato's role in the industry as a leading global food delivery company</a:t>
            </a:r>
            <a:endParaRPr lang="en-GB"/>
          </a:p>
          <a:p>
            <a:pPr marL="457200" lvl="0" indent="-304800" algn="l" rtl="0">
              <a:lnSpc>
                <a:spcPct val="110000"/>
              </a:lnSpc>
              <a:spcBef>
                <a:spcPts val="0"/>
              </a:spcBef>
              <a:spcAft>
                <a:spcPts val="0"/>
              </a:spcAft>
              <a:buSzPts val="1200"/>
              <a:buChar char="●"/>
            </a:pPr>
            <a:r>
              <a:rPr lang="en-GB"/>
              <a:t>Objective: To develop a comprehensive model for predicting restaurant success using the Zomato dataset</a:t>
            </a:r>
            <a:endParaRPr lang="en-GB"/>
          </a:p>
          <a:p>
            <a:pPr marL="457200" lvl="0" indent="-304800" algn="l" rtl="0">
              <a:lnSpc>
                <a:spcPct val="110000"/>
              </a:lnSpc>
              <a:spcBef>
                <a:spcPts val="0"/>
              </a:spcBef>
              <a:spcAft>
                <a:spcPts val="0"/>
              </a:spcAft>
              <a:buSzPts val="1200"/>
              <a:buChar char="●"/>
            </a:pPr>
            <a:r>
              <a:rPr lang="en-GB"/>
              <a:t>Key factors for analysis: Location, menu offerings, services, cost</a:t>
            </a:r>
            <a:endParaRPr lang="en-GB"/>
          </a:p>
          <a:p>
            <a:pPr marL="457200" lvl="0" indent="-304800" algn="l" rtl="0">
              <a:lnSpc>
                <a:spcPct val="110000"/>
              </a:lnSpc>
              <a:spcBef>
                <a:spcPts val="0"/>
              </a:spcBef>
              <a:spcAft>
                <a:spcPts val="0"/>
              </a:spcAft>
              <a:buSzPts val="1200"/>
              <a:buChar char="●"/>
            </a:pPr>
            <a:r>
              <a:rPr lang="en-GB"/>
              <a:t>Primary objective: Build a robust predictive model for restaurant success</a:t>
            </a:r>
            <a:endParaRPr lang="en-GB"/>
          </a:p>
        </p:txBody>
      </p:sp>
      <p:sp>
        <p:nvSpPr>
          <p:cNvPr id="347" name="Google Shape;347;p31"/>
          <p:cNvSpPr txBox="1"/>
          <p:nvPr>
            <p:ph type="title"/>
          </p:nvPr>
        </p:nvSpPr>
        <p:spPr>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GB"/>
              <a:t>1 </a:t>
            </a:r>
            <a:r>
              <a:rPr lang="en-GB"/>
              <a:t>INTRODUCTION</a:t>
            </a:r>
            <a:endParaRPr lang="en-GB"/>
          </a:p>
        </p:txBody>
      </p:sp>
      <p:pic>
        <p:nvPicPr>
          <p:cNvPr id="3" name="Picture 2"/>
          <p:cNvPicPr/>
          <p:nvPr>
            <p:custDataLst>
              <p:tags r:id="rId1"/>
            </p:custDataLst>
          </p:nvPr>
        </p:nvPicPr>
        <p:blipFill>
          <a:blip/>
        </p:blipFill>
        <p:spPr>
          <a:xfrm>
            <a:off x="4381500" y="2381250"/>
            <a:ext cx="381000" cy="381000"/>
          </a:xfrm>
          <a:prstGeom prst="rect">
            <a:avLst/>
          </a:prstGeom>
        </p:spPr>
      </p:pic>
      <p:pic>
        <p:nvPicPr>
          <p:cNvPr id="2" name="Picture Placeholder 1"/>
          <p:cNvPicPr>
            <a:picLocks noChangeAspect="1"/>
          </p:cNvPicPr>
          <p:nvPr>
            <p:ph type="pic" idx="2"/>
            <p:custDataLst>
              <p:tags r:id="rId2"/>
            </p:custDataLst>
          </p:nvPr>
        </p:nvPicPr>
        <p:blipFill>
          <a:blip r:embed="rId3"/>
        </p:blipFill>
        <p:spPr>
          <a:xfrm>
            <a:off x="123825" y="1501140"/>
            <a:ext cx="3227070" cy="21513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28" name="Shape 528"/>
        <p:cNvGrpSpPr/>
        <p:nvPr/>
      </p:nvGrpSpPr>
      <p:grpSpPr>
        <a:xfrm>
          <a:off x="0" y="0"/>
          <a:ext cx="0" cy="0"/>
          <a:chOff x="0" y="0"/>
          <a:chExt cx="0" cy="0"/>
        </a:xfrm>
      </p:grpSpPr>
      <p:pic>
        <p:nvPicPr>
          <p:cNvPr id="529" name="Google Shape;529;p58"/>
          <p:cNvPicPr preferRelativeResize="0"/>
          <p:nvPr/>
        </p:nvPicPr>
        <p:blipFill>
          <a:blip r:embed="rId1"/>
          <a:stretch>
            <a:fillRect/>
          </a:stretch>
        </p:blipFill>
        <p:spPr>
          <a:xfrm>
            <a:off x="480953" y="1089675"/>
            <a:ext cx="8182100" cy="304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33" name="Shape 533"/>
        <p:cNvGrpSpPr/>
        <p:nvPr/>
      </p:nvGrpSpPr>
      <p:grpSpPr>
        <a:xfrm>
          <a:off x="0" y="0"/>
          <a:ext cx="0" cy="0"/>
          <a:chOff x="0" y="0"/>
          <a:chExt cx="0" cy="0"/>
        </a:xfrm>
      </p:grpSpPr>
      <p:sp>
        <p:nvSpPr>
          <p:cNvPr id="534" name="Google Shape;534;p59"/>
          <p:cNvSpPr txBox="1"/>
          <p:nvPr>
            <p:ph type="subTitle" idx="1"/>
          </p:nvPr>
        </p:nvSpPr>
        <p:spPr>
          <a:xfrm>
            <a:off x="383075" y="1326675"/>
            <a:ext cx="7753500" cy="2031900"/>
          </a:xfrm>
          <a:prstGeom prst="rect">
            <a:avLst/>
          </a:prstGeom>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Char char="●"/>
            </a:pPr>
            <a:r>
              <a:rPr lang="en-GB"/>
              <a:t> Feature Engineering:</a:t>
            </a:r>
            <a:endParaRPr lang="en-GB"/>
          </a:p>
          <a:p>
            <a:pPr marL="457200" marR="0" lvl="0" indent="-304800" algn="l" rtl="0">
              <a:lnSpc>
                <a:spcPct val="150000"/>
              </a:lnSpc>
              <a:spcBef>
                <a:spcPts val="0"/>
              </a:spcBef>
              <a:spcAft>
                <a:spcPts val="0"/>
              </a:spcAft>
              <a:buSzPts val="1200"/>
              <a:buChar char="❏"/>
            </a:pPr>
            <a:r>
              <a:rPr lang="en-GB"/>
              <a:t> Encoded Variables: Categorical variables were successfully converted into numerical formats, enabling them to be used in models.</a:t>
            </a:r>
            <a:endParaRPr lang="en-GB"/>
          </a:p>
          <a:p>
            <a:pPr marL="457200" marR="0" lvl="0" indent="-304800" algn="l" rtl="0">
              <a:lnSpc>
                <a:spcPct val="150000"/>
              </a:lnSpc>
              <a:spcBef>
                <a:spcPts val="0"/>
              </a:spcBef>
              <a:spcAft>
                <a:spcPts val="0"/>
              </a:spcAft>
              <a:buSzPts val="1200"/>
              <a:buChar char="❏"/>
            </a:pPr>
            <a:r>
              <a:rPr lang="en-GB"/>
              <a:t> New Features: Interaction terms and derived features were created, improving model input.</a:t>
            </a:r>
            <a:endParaRPr lang="en-GB"/>
          </a:p>
          <a:p>
            <a:pPr marL="457200" marR="0" lvl="0" indent="-304800" algn="l" rtl="0">
              <a:lnSpc>
                <a:spcPct val="150000"/>
              </a:lnSpc>
              <a:spcBef>
                <a:spcPts val="0"/>
              </a:spcBef>
              <a:spcAft>
                <a:spcPts val="0"/>
              </a:spcAft>
              <a:buSzPts val="1200"/>
              <a:buChar char="●"/>
            </a:pPr>
            <a:r>
              <a:rPr lang="en-GB"/>
              <a:t> Model Evaluation:</a:t>
            </a:r>
            <a:endParaRPr lang="en-GB"/>
          </a:p>
          <a:p>
            <a:pPr marL="457200" marR="0" lvl="0" indent="-304800" algn="l" rtl="0">
              <a:lnSpc>
                <a:spcPct val="150000"/>
              </a:lnSpc>
              <a:spcBef>
                <a:spcPts val="0"/>
              </a:spcBef>
              <a:spcAft>
                <a:spcPts val="0"/>
              </a:spcAft>
              <a:buSzPts val="1200"/>
              <a:buChar char="❏"/>
            </a:pPr>
            <a:r>
              <a:rPr lang="en-GB"/>
              <a:t>Cross-Validation Scores: Provided insights into the consistency and robustness of the models across different subsets of the data.</a:t>
            </a: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538" name="Shape 538"/>
        <p:cNvGrpSpPr/>
        <p:nvPr/>
      </p:nvGrpSpPr>
      <p:grpSpPr>
        <a:xfrm>
          <a:off x="0" y="0"/>
          <a:ext cx="0" cy="0"/>
          <a:chOff x="0" y="0"/>
          <a:chExt cx="0" cy="0"/>
        </a:xfrm>
      </p:grpSpPr>
      <p:sp>
        <p:nvSpPr>
          <p:cNvPr id="539" name="Google Shape;539;p60"/>
          <p:cNvSpPr txBox="1"/>
          <p:nvPr>
            <p:ph type="subTitle" idx="1"/>
          </p:nvPr>
        </p:nvSpPr>
        <p:spPr>
          <a:xfrm>
            <a:off x="383075" y="1326675"/>
            <a:ext cx="7753500" cy="581700"/>
          </a:xfrm>
          <a:prstGeom prst="rect">
            <a:avLst/>
          </a:prstGeom>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rgbClr val="000000"/>
              </a:buClr>
              <a:buSzPts val="1200"/>
              <a:buFont typeface="Quicksand"/>
              <a:buChar char="●"/>
            </a:pPr>
            <a:r>
              <a:rPr lang="en-GB">
                <a:solidFill>
                  <a:srgbClr val="000000"/>
                </a:solidFill>
                <a:latin typeface="Quicksand"/>
                <a:ea typeface="Quicksand"/>
                <a:cs typeface="Quicksand"/>
                <a:sym typeface="Quicksand"/>
              </a:rPr>
              <a:t>Predicted Success: The model provides predictions on whether a restaurant will be successful based on input features</a:t>
            </a:r>
            <a:endParaRPr lang="en-GB">
              <a:solidFill>
                <a:srgbClr val="000000"/>
              </a:solidFill>
              <a:latin typeface="Quicksand"/>
              <a:ea typeface="Quicksand"/>
              <a:cs typeface="Quicksand"/>
              <a:sym typeface="Quicksand"/>
            </a:endParaRPr>
          </a:p>
        </p:txBody>
      </p:sp>
      <p:sp>
        <p:nvSpPr>
          <p:cNvPr id="540" name="Google Shape;540;p60"/>
          <p:cNvSpPr txBox="1"/>
          <p:nvPr>
            <p:ph type="title"/>
          </p:nvPr>
        </p:nvSpPr>
        <p:spPr>
          <a:xfrm>
            <a:off x="383075" y="5961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Final Outcome</a:t>
            </a:r>
            <a:endParaRPr lang="en-GB"/>
          </a:p>
        </p:txBody>
      </p:sp>
      <p:pic>
        <p:nvPicPr>
          <p:cNvPr id="541" name="Google Shape;541;p60"/>
          <p:cNvPicPr preferRelativeResize="0"/>
          <p:nvPr/>
        </p:nvPicPr>
        <p:blipFill>
          <a:blip r:embed="rId1"/>
          <a:stretch>
            <a:fillRect/>
          </a:stretch>
        </p:blipFill>
        <p:spPr>
          <a:xfrm>
            <a:off x="2702175" y="1778275"/>
            <a:ext cx="3631325" cy="3060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545" name="Shape 545"/>
        <p:cNvGrpSpPr/>
        <p:nvPr/>
      </p:nvGrpSpPr>
      <p:grpSpPr>
        <a:xfrm>
          <a:off x="0" y="0"/>
          <a:ext cx="0" cy="0"/>
          <a:chOff x="0" y="0"/>
          <a:chExt cx="0" cy="0"/>
        </a:xfrm>
      </p:grpSpPr>
      <p:pic>
        <p:nvPicPr>
          <p:cNvPr id="546" name="Google Shape;546;p61"/>
          <p:cNvPicPr preferRelativeResize="0"/>
          <p:nvPr/>
        </p:nvPicPr>
        <p:blipFill>
          <a:blip r:embed="rId1"/>
          <a:stretch>
            <a:fillRect/>
          </a:stretch>
        </p:blipFill>
        <p:spPr>
          <a:xfrm>
            <a:off x="1171738" y="66675"/>
            <a:ext cx="6800531" cy="499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1" name="Google Shape;551;p62"/>
          <p:cNvSpPr txBox="1"/>
          <p:nvPr>
            <p:ph type="subTitle" idx="1"/>
          </p:nvPr>
        </p:nvSpPr>
        <p:spPr>
          <a:xfrm>
            <a:off x="383075" y="1479075"/>
            <a:ext cx="7753500" cy="3140100"/>
          </a:xfrm>
          <a:prstGeom prst="rect">
            <a:avLst/>
          </a:prstGeom>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Char char="●"/>
            </a:pPr>
            <a:r>
              <a:rPr lang="en-GB"/>
              <a:t>Accuracy and Reliability: The model achieved high accuracy and consistency, as indicated by cross-validation and evaluation metrics, demonstrating its reliability in predicting restaurant success.</a:t>
            </a:r>
            <a:endParaRPr lang="en-GB"/>
          </a:p>
          <a:p>
            <a:pPr marL="457200" marR="0" lvl="0" indent="-304800" algn="l" rtl="0">
              <a:lnSpc>
                <a:spcPct val="150000"/>
              </a:lnSpc>
              <a:spcBef>
                <a:spcPts val="0"/>
              </a:spcBef>
              <a:spcAft>
                <a:spcPts val="0"/>
              </a:spcAft>
              <a:buSzPts val="1200"/>
              <a:buChar char="●"/>
            </a:pPr>
            <a:r>
              <a:rPr lang="en-GB"/>
              <a:t>Influential Features: Feature importance analysis revealed that certain factors, such as location, cost for two, and customer ratings, have a significant impact on restaurant success. These insights can guide restaurant owners in focusing on critical areas for improvement.</a:t>
            </a:r>
            <a:endParaRPr lang="en-GB"/>
          </a:p>
          <a:p>
            <a:pPr marL="457200" marR="0" lvl="0" indent="-304800" algn="l" rtl="0">
              <a:lnSpc>
                <a:spcPct val="150000"/>
              </a:lnSpc>
              <a:spcBef>
                <a:spcPts val="0"/>
              </a:spcBef>
              <a:spcAft>
                <a:spcPts val="0"/>
              </a:spcAft>
              <a:buSzPts val="1200"/>
              <a:buChar char="●"/>
            </a:pPr>
            <a:r>
              <a:rPr lang="en-GB"/>
              <a:t>Model Robustness: The use of techniques like cross-validation and hyperparameter tuning ensured that the model is robust and generalizes well to unseen data.</a:t>
            </a:r>
            <a:endParaRPr lang="en-GB"/>
          </a:p>
          <a:p>
            <a:pPr marL="457200" marR="0" lvl="0" indent="-304800" algn="l" rtl="0">
              <a:lnSpc>
                <a:spcPct val="150000"/>
              </a:lnSpc>
              <a:spcBef>
                <a:spcPts val="0"/>
              </a:spcBef>
              <a:spcAft>
                <a:spcPts val="0"/>
              </a:spcAft>
              <a:buSzPts val="1200"/>
              <a:buChar char="●"/>
            </a:pPr>
            <a:r>
              <a:rPr lang="en-GB"/>
              <a:t>Business Implications: The predictive model provides valuable insights for restaurant owners and stakeholders, enabling them to make data-driven decisions. For instance, understanding that location is a crucial factor can lead to strategic decisions about where to open new restaurants</a:t>
            </a:r>
            <a:r>
              <a:rPr lang="en-GB">
                <a:solidFill>
                  <a:srgbClr val="000000"/>
                </a:solidFill>
                <a:latin typeface="Arial" panose="020B0604020202020204"/>
                <a:ea typeface="Arial" panose="020B0604020202020204"/>
                <a:cs typeface="Arial" panose="020B0604020202020204"/>
                <a:sym typeface="Arial" panose="020B0604020202020204"/>
              </a:rPr>
              <a:t>.</a:t>
            </a:r>
            <a:endParaRPr lang="en-GB">
              <a:solidFill>
                <a:srgbClr val="000000"/>
              </a:solidFill>
              <a:latin typeface="Arial" panose="020B0604020202020204"/>
              <a:ea typeface="Arial" panose="020B0604020202020204"/>
              <a:cs typeface="Arial" panose="020B0604020202020204"/>
              <a:sym typeface="Arial" panose="020B0604020202020204"/>
            </a:endParaRPr>
          </a:p>
        </p:txBody>
      </p:sp>
      <p:sp>
        <p:nvSpPr>
          <p:cNvPr id="552" name="Google Shape;552;p62"/>
          <p:cNvSpPr txBox="1"/>
          <p:nvPr>
            <p:ph type="title"/>
          </p:nvPr>
        </p:nvSpPr>
        <p:spPr>
          <a:xfrm>
            <a:off x="383075" y="672350"/>
            <a:ext cx="7753500" cy="438600"/>
          </a:xfrm>
          <a:prstGeom prst="rect">
            <a:avLst/>
          </a:prstGeom>
        </p:spPr>
        <p:txBody>
          <a:bodyPr spcFirstLastPara="1" wrap="square" lIns="34275" tIns="34275" rIns="34275" bIns="34275" anchor="ctr" anchorCtr="0">
            <a:spAutoFit/>
          </a:bodyPr>
          <a:lstStyle/>
          <a:p>
            <a:pPr marL="0" lvl="0" indent="0" algn="l" rtl="0">
              <a:spcBef>
                <a:spcPts val="0"/>
              </a:spcBef>
              <a:spcAft>
                <a:spcPts val="0"/>
              </a:spcAft>
              <a:buNone/>
            </a:pPr>
            <a:r>
              <a:rPr lang="en-GB"/>
              <a:t>Analysis of the Results</a:t>
            </a: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56" name="Shape 556"/>
        <p:cNvGrpSpPr/>
        <p:nvPr/>
      </p:nvGrpSpPr>
      <p:grpSpPr>
        <a:xfrm>
          <a:off x="0" y="0"/>
          <a:ext cx="0" cy="0"/>
          <a:chOff x="0" y="0"/>
          <a:chExt cx="0" cy="0"/>
        </a:xfrm>
      </p:grpSpPr>
      <p:sp>
        <p:nvSpPr>
          <p:cNvPr id="557" name="Google Shape;557;p63"/>
          <p:cNvSpPr txBox="1"/>
          <p:nvPr>
            <p:ph type="subTitle" idx="1"/>
          </p:nvPr>
        </p:nvSpPr>
        <p:spPr>
          <a:xfrm>
            <a:off x="383075" y="1326675"/>
            <a:ext cx="7753500" cy="3816600"/>
          </a:xfrm>
          <a:prstGeom prst="rect">
            <a:avLst/>
          </a:prstGeom>
        </p:spPr>
        <p:txBody>
          <a:bodyPr spcFirstLastPara="1" wrap="square" lIns="91425" tIns="91425" rIns="91425" bIns="91425" anchor="t" anchorCtr="0">
            <a:spAutoFit/>
          </a:bodyPr>
          <a:lstStyle/>
          <a:p>
            <a:pPr marL="0" lvl="0" indent="0" algn="just" rtl="0">
              <a:lnSpc>
                <a:spcPct val="114000"/>
              </a:lnSpc>
              <a:spcBef>
                <a:spcPts val="1200"/>
              </a:spcBef>
              <a:spcAft>
                <a:spcPts val="0"/>
              </a:spcAft>
              <a:buNone/>
            </a:pPr>
            <a:r>
              <a:rPr lang="en-GB" sz="1400" b="1">
                <a:solidFill>
                  <a:srgbClr val="000000"/>
                </a:solidFill>
                <a:latin typeface="Balsamiq Sans"/>
                <a:ea typeface="Balsamiq Sans"/>
                <a:cs typeface="Balsamiq Sans"/>
                <a:sym typeface="Balsamiq Sans"/>
              </a:rPr>
              <a:t>Summary of the Project Outcome</a:t>
            </a:r>
            <a:endParaRPr sz="1400" b="1">
              <a:solidFill>
                <a:srgbClr val="000000"/>
              </a:solidFill>
              <a:latin typeface="Balsamiq Sans"/>
              <a:ea typeface="Balsamiq Sans"/>
              <a:cs typeface="Balsamiq Sans"/>
              <a:sym typeface="Balsamiq Sans"/>
            </a:endParaRPr>
          </a:p>
          <a:p>
            <a:pPr marL="457200" marR="0" lvl="0" indent="0" algn="l" rtl="0">
              <a:lnSpc>
                <a:spcPct val="150000"/>
              </a:lnSpc>
              <a:spcBef>
                <a:spcPts val="1200"/>
              </a:spcBef>
              <a:spcAft>
                <a:spcPts val="0"/>
              </a:spcAft>
              <a:buNone/>
            </a:pPr>
          </a:p>
          <a:p>
            <a:pPr marL="457200" marR="0" lvl="0" indent="-304800" algn="l" rtl="0">
              <a:lnSpc>
                <a:spcPct val="150000"/>
              </a:lnSpc>
              <a:spcBef>
                <a:spcPts val="0"/>
              </a:spcBef>
              <a:spcAft>
                <a:spcPts val="0"/>
              </a:spcAft>
              <a:buSzPts val="1200"/>
              <a:buChar char="●"/>
            </a:pPr>
            <a:r>
              <a:rPr lang="en-GB"/>
              <a:t>Accurate Predictions: The final model demonstrated high accuracy and reliability in predicting restaurant success, validated through cross-validation and evaluation metrics.</a:t>
            </a:r>
            <a:endParaRPr lang="en-GB"/>
          </a:p>
          <a:p>
            <a:pPr marL="457200" marR="0" lvl="0" indent="-304800" algn="l" rtl="0">
              <a:lnSpc>
                <a:spcPct val="150000"/>
              </a:lnSpc>
              <a:spcBef>
                <a:spcPts val="0"/>
              </a:spcBef>
              <a:spcAft>
                <a:spcPts val="0"/>
              </a:spcAft>
              <a:buSzPts val="1200"/>
              <a:buChar char="●"/>
            </a:pPr>
            <a:r>
              <a:rPr lang="en-GB"/>
              <a:t>Insightful Feature Analysis: Analysis of feature importance revealed critical factors such as location, cost for two, and customer ratings, which significantly influence restaurant success. These insights provide valuable guidance for restaurant owners and stakeholders.</a:t>
            </a:r>
            <a:endParaRPr lang="en-GB"/>
          </a:p>
          <a:p>
            <a:pPr marL="457200" marR="0" lvl="0" indent="-304800" algn="l" rtl="0">
              <a:lnSpc>
                <a:spcPct val="150000"/>
              </a:lnSpc>
              <a:spcBef>
                <a:spcPts val="0"/>
              </a:spcBef>
              <a:spcAft>
                <a:spcPts val="0"/>
              </a:spcAft>
              <a:buSzPts val="1200"/>
              <a:buChar char="●"/>
            </a:pPr>
            <a:r>
              <a:rPr lang="en-GB"/>
              <a:t>Robust Methodology: The project employed a robust methodology, including data preprocessing, feature engineering, and the application of advanced machine learning algorithms. This ensured the model's robustness and generalizability to new data.</a:t>
            </a:r>
            <a:endParaRPr lang="en-GB"/>
          </a:p>
          <a:p>
            <a:pPr marL="457200" marR="0" lvl="0" indent="-304800" algn="l" rtl="0">
              <a:lnSpc>
                <a:spcPct val="150000"/>
              </a:lnSpc>
              <a:spcBef>
                <a:spcPts val="0"/>
              </a:spcBef>
              <a:spcAft>
                <a:spcPts val="0"/>
              </a:spcAft>
              <a:buSzPts val="1200"/>
              <a:buChar char="●"/>
            </a:pPr>
            <a:r>
              <a:rPr lang="en-GB"/>
              <a:t>Practical Implications: The findings offer practical implications for the restaurant industry, enabling stakeholders to make informed, data-driven decisions to enhance their operations and strategic planning.</a:t>
            </a:r>
            <a:endParaRPr lang="en-GB"/>
          </a:p>
        </p:txBody>
      </p:sp>
      <p:sp>
        <p:nvSpPr>
          <p:cNvPr id="558" name="Google Shape;558;p63"/>
          <p:cNvSpPr txBox="1"/>
          <p:nvPr>
            <p:ph type="title"/>
          </p:nvPr>
        </p:nvSpPr>
        <p:spPr>
          <a:xfrm>
            <a:off x="383075" y="596150"/>
            <a:ext cx="7753500" cy="438600"/>
          </a:xfrm>
          <a:prstGeom prst="rect">
            <a:avLst/>
          </a:prstGeom>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GB"/>
              <a:t>7 CONCLUSION</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62" name="Shape 562"/>
        <p:cNvGrpSpPr/>
        <p:nvPr/>
      </p:nvGrpSpPr>
      <p:grpSpPr>
        <a:xfrm>
          <a:off x="0" y="0"/>
          <a:ext cx="0" cy="0"/>
          <a:chOff x="0" y="0"/>
          <a:chExt cx="0" cy="0"/>
        </a:xfrm>
      </p:grpSpPr>
      <p:sp>
        <p:nvSpPr>
          <p:cNvPr id="563" name="Google Shape;563;p64"/>
          <p:cNvSpPr txBox="1"/>
          <p:nvPr>
            <p:ph type="subTitle" idx="1"/>
          </p:nvPr>
        </p:nvSpPr>
        <p:spPr>
          <a:xfrm>
            <a:off x="383075" y="31275"/>
            <a:ext cx="7753500" cy="5204100"/>
          </a:xfrm>
          <a:prstGeom prst="rect">
            <a:avLst/>
          </a:prstGeom>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400" b="1">
                <a:solidFill>
                  <a:srgbClr val="000000"/>
                </a:solidFill>
                <a:latin typeface="Balsamiq Sans"/>
                <a:ea typeface="Balsamiq Sans"/>
                <a:cs typeface="Balsamiq Sans"/>
                <a:sym typeface="Balsamiq Sans"/>
              </a:rPr>
              <a:t>Future Work</a:t>
            </a:r>
            <a:endParaRPr sz="1400" b="1">
              <a:solidFill>
                <a:srgbClr val="000000"/>
              </a:solidFill>
              <a:latin typeface="Balsamiq Sans"/>
              <a:ea typeface="Balsamiq Sans"/>
              <a:cs typeface="Balsamiq Sans"/>
              <a:sym typeface="Balsamiq Sans"/>
            </a:endParaRPr>
          </a:p>
          <a:p>
            <a:pPr marL="457200" marR="0" lvl="0" indent="-304800" algn="l" rtl="0">
              <a:lnSpc>
                <a:spcPct val="150000"/>
              </a:lnSpc>
              <a:spcBef>
                <a:spcPts val="1200"/>
              </a:spcBef>
              <a:spcAft>
                <a:spcPts val="0"/>
              </a:spcAft>
              <a:buSzPts val="1200"/>
              <a:buChar char="●"/>
            </a:pPr>
            <a:r>
              <a:rPr lang="en-GB"/>
              <a:t>Enhanced Feature Engineering: Further exploration and creation of new features, such as customer demographics and social media engagement, could improve the model's predictive power.</a:t>
            </a:r>
            <a:endParaRPr lang="en-GB"/>
          </a:p>
          <a:p>
            <a:pPr marL="457200" marR="0" lvl="0" indent="-304800" algn="l" rtl="0">
              <a:lnSpc>
                <a:spcPct val="150000"/>
              </a:lnSpc>
              <a:spcBef>
                <a:spcPts val="0"/>
              </a:spcBef>
              <a:spcAft>
                <a:spcPts val="0"/>
              </a:spcAft>
              <a:buSzPts val="1200"/>
              <a:buChar char="●"/>
            </a:pPr>
            <a:r>
              <a:rPr lang="en-GB"/>
              <a:t>Incorporation of External Data: Integrating external datasets, such as economic indicators, local events, and competitive landscape, could provide additional context and enhance prediction accuracy.</a:t>
            </a:r>
            <a:endParaRPr lang="en-GB"/>
          </a:p>
          <a:p>
            <a:pPr marL="457200" marR="0" lvl="0" indent="-304800" algn="l" rtl="0">
              <a:lnSpc>
                <a:spcPct val="150000"/>
              </a:lnSpc>
              <a:spcBef>
                <a:spcPts val="0"/>
              </a:spcBef>
              <a:spcAft>
                <a:spcPts val="0"/>
              </a:spcAft>
              <a:buSzPts val="1200"/>
              <a:buChar char="●"/>
            </a:pPr>
            <a:r>
              <a:rPr lang="en-GB"/>
              <a:t>Model Optimization: Experimenting with more advanced machine learning techniques and deep learning models could potentially yield better performance. Techniques such as ensemble learning and hyperparameter optimization could also be explored further.</a:t>
            </a:r>
            <a:endParaRPr lang="en-GB"/>
          </a:p>
          <a:p>
            <a:pPr marL="457200" marR="0" lvl="0" indent="-304800" algn="l" rtl="0">
              <a:lnSpc>
                <a:spcPct val="150000"/>
              </a:lnSpc>
              <a:spcBef>
                <a:spcPts val="0"/>
              </a:spcBef>
              <a:spcAft>
                <a:spcPts val="0"/>
              </a:spcAft>
              <a:buSzPts val="1200"/>
              <a:buChar char="●"/>
            </a:pPr>
            <a:r>
              <a:rPr lang="en-GB"/>
              <a:t>Real-time Prediction: Developing a system for real-time prediction and updating the model with new data could provide continuous insights and maintain the model's relevance over time.</a:t>
            </a:r>
            <a:endParaRPr lang="en-GB"/>
          </a:p>
          <a:p>
            <a:pPr marL="457200" marR="0" lvl="0" indent="-304800" algn="l" rtl="0">
              <a:lnSpc>
                <a:spcPct val="150000"/>
              </a:lnSpc>
              <a:spcBef>
                <a:spcPts val="0"/>
              </a:spcBef>
              <a:spcAft>
                <a:spcPts val="0"/>
              </a:spcAft>
              <a:buSzPts val="1200"/>
              <a:buChar char="●"/>
            </a:pPr>
            <a:r>
              <a:rPr lang="en-GB"/>
              <a:t>User-friendly Application: Creating a user-friendly interface or application to deploy the model, allowing restaurant owners and stakeholders to input their data and receive predictions easily, could increase the practical usability of the project.</a:t>
            </a:r>
            <a:endParaRPr lang="en-GB"/>
          </a:p>
          <a:p>
            <a:pPr marL="457200" marR="0" lvl="0" indent="-304800" algn="l" rtl="0">
              <a:lnSpc>
                <a:spcPct val="150000"/>
              </a:lnSpc>
              <a:spcBef>
                <a:spcPts val="0"/>
              </a:spcBef>
              <a:spcAft>
                <a:spcPts val="0"/>
              </a:spcAft>
              <a:buSzPts val="1200"/>
              <a:buChar char="●"/>
            </a:pPr>
            <a:r>
              <a:rPr lang="en-GB"/>
              <a:t>Exploration of Other Domains: Applying a similar predictive analysis approach to other domains within the food and beverage industry, such as predicting the success of new menu items or marketing campaigns, could broaden the scope and impact of the research.</a:t>
            </a:r>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67" name="Shape 567"/>
        <p:cNvGrpSpPr/>
        <p:nvPr/>
      </p:nvGrpSpPr>
      <p:grpSpPr>
        <a:xfrm>
          <a:off x="0" y="0"/>
          <a:ext cx="0" cy="0"/>
          <a:chOff x="0" y="0"/>
          <a:chExt cx="0" cy="0"/>
        </a:xfrm>
      </p:grpSpPr>
      <p:sp>
        <p:nvSpPr>
          <p:cNvPr id="568" name="Google Shape;568;p65"/>
          <p:cNvSpPr txBox="1"/>
          <p:nvPr>
            <p:ph type="subTitle" idx="1"/>
          </p:nvPr>
        </p:nvSpPr>
        <p:spPr>
          <a:xfrm>
            <a:off x="383075" y="1202850"/>
            <a:ext cx="7753500" cy="3570900"/>
          </a:xfrm>
          <a:prstGeom prst="rect">
            <a:avLst/>
          </a:prstGeom>
        </p:spPr>
        <p:txBody>
          <a:bodyPr spcFirstLastPara="1" wrap="square" lIns="91425" tIns="91425" rIns="91425" bIns="91425" anchor="t" anchorCtr="0">
            <a:spAutoFit/>
          </a:bodyPr>
          <a:lstStyle/>
          <a:p>
            <a:pPr marL="0" lvl="0" indent="0" algn="l" rtl="0">
              <a:lnSpc>
                <a:spcPct val="180000"/>
              </a:lnSpc>
              <a:spcBef>
                <a:spcPts val="1200"/>
              </a:spcBef>
              <a:spcAft>
                <a:spcPts val="0"/>
              </a:spcAft>
              <a:buNone/>
            </a:pPr>
            <a:r>
              <a:rPr lang="en-GB" sz="1000">
                <a:solidFill>
                  <a:srgbClr val="000000"/>
                </a:solidFill>
                <a:latin typeface="Arial" panose="020B0604020202020204"/>
                <a:ea typeface="Arial" panose="020B0604020202020204"/>
                <a:cs typeface="Arial" panose="020B0604020202020204"/>
                <a:sym typeface="Arial" panose="020B0604020202020204"/>
              </a:rPr>
              <a:t>[1]  “Classify Online Customer Reviews from Different Restaurants Based on Sentiment Analysis”, Brian Zhou1, Qingyang Yang2, Lingye Kong2. Proceedings of the 3rd International Conference on Bigdata Blockchain and Economy Management, ICBBEM 2024, March 29–31, 2024, Wuhan, China.</a:t>
            </a:r>
            <a:endParaRPr sz="10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80000"/>
              </a:lnSpc>
              <a:spcBef>
                <a:spcPts val="1200"/>
              </a:spcBef>
              <a:spcAft>
                <a:spcPts val="0"/>
              </a:spcAft>
              <a:buNone/>
            </a:pPr>
            <a:r>
              <a:rPr lang="en-GB" sz="1000">
                <a:solidFill>
                  <a:srgbClr val="000000"/>
                </a:solidFill>
                <a:latin typeface="Arial" panose="020B0604020202020204"/>
                <a:ea typeface="Arial" panose="020B0604020202020204"/>
                <a:cs typeface="Arial" panose="020B0604020202020204"/>
                <a:sym typeface="Arial" panose="020B0604020202020204"/>
              </a:rPr>
              <a:t>[2] “Efficient Hotel Rating Prediction from Reviews Using Ensemble Learning Technique”, Mukesh Kumar, Chhotelal Kumar, Naween Kumar &amp; S. Kavitha. Springer, 11 July 2024.</a:t>
            </a:r>
            <a:endParaRPr sz="10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80000"/>
              </a:lnSpc>
              <a:spcBef>
                <a:spcPts val="1200"/>
              </a:spcBef>
              <a:spcAft>
                <a:spcPts val="0"/>
              </a:spcAft>
              <a:buNone/>
            </a:pPr>
            <a:r>
              <a:rPr lang="en-GB" sz="1000">
                <a:solidFill>
                  <a:srgbClr val="000000"/>
                </a:solidFill>
                <a:latin typeface="Arial" panose="020B0604020202020204"/>
                <a:ea typeface="Arial" panose="020B0604020202020204"/>
                <a:cs typeface="Arial" panose="020B0604020202020204"/>
                <a:sym typeface="Arial" panose="020B0604020202020204"/>
              </a:rPr>
              <a:t>[3] “Combined sentiment score and star rating analysis of travel destination prediction based on user preference using morphological linear neural network model with correlated topic modelling approach”, Niranjan Kumar &amp; Bhagyashri R. Hanji , Springer, 10 January 2024.</a:t>
            </a:r>
            <a:endParaRPr sz="10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80000"/>
              </a:lnSpc>
              <a:spcBef>
                <a:spcPts val="1200"/>
              </a:spcBef>
              <a:spcAft>
                <a:spcPts val="1200"/>
              </a:spcAft>
              <a:buNone/>
            </a:pPr>
            <a:r>
              <a:rPr lang="en-GB" sz="1000">
                <a:solidFill>
                  <a:srgbClr val="000000"/>
                </a:solidFill>
                <a:latin typeface="Arial" panose="020B0604020202020204"/>
                <a:ea typeface="Arial" panose="020B0604020202020204"/>
                <a:cs typeface="Arial" panose="020B0604020202020204"/>
                <a:sym typeface="Arial" panose="020B0604020202020204"/>
              </a:rPr>
              <a:t>[4] “Improving Sentiment Classification on Restaurant Reviews Using Deep Learning Models”, Ratna Nitin Patil, Yadvendra Pratap Singh, Shitalkumar Adhar Rawandale, Sofia Singh. International Conference on Machine Learning and Data Engineering (ICMLDE 2023), 31 May 2024.</a:t>
            </a:r>
            <a:endParaRPr lang="en-GB" sz="1000">
              <a:solidFill>
                <a:srgbClr val="000000"/>
              </a:solidFill>
              <a:latin typeface="Arial" panose="020B0604020202020204"/>
              <a:ea typeface="Arial" panose="020B0604020202020204"/>
              <a:cs typeface="Arial" panose="020B0604020202020204"/>
              <a:sym typeface="Arial" panose="020B0604020202020204"/>
            </a:endParaRPr>
          </a:p>
        </p:txBody>
      </p:sp>
      <p:sp>
        <p:nvSpPr>
          <p:cNvPr id="569" name="Google Shape;569;p65"/>
          <p:cNvSpPr txBox="1"/>
          <p:nvPr>
            <p:ph type="title"/>
          </p:nvPr>
        </p:nvSpPr>
        <p:spPr>
          <a:xfrm>
            <a:off x="383075" y="558800"/>
            <a:ext cx="7753500" cy="438600"/>
          </a:xfrm>
          <a:prstGeom prst="rect">
            <a:avLst/>
          </a:prstGeom>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None/>
            </a:pPr>
            <a:r>
              <a:rPr lang="en-GB"/>
              <a:t>8 REFERENCES</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32"/>
          <p:cNvSpPr txBox="1"/>
          <p:nvPr>
            <p:ph type="subTitle" idx="1"/>
          </p:nvPr>
        </p:nvSpPr>
        <p:spPr>
          <a:xfrm>
            <a:off x="383075" y="1631475"/>
            <a:ext cx="7753500" cy="407400"/>
          </a:xfrm>
          <a:prstGeom prst="rect">
            <a:avLst/>
          </a:prstGeom>
        </p:spPr>
        <p:txBody>
          <a:bodyPr spcFirstLastPara="1" wrap="square" lIns="91425" tIns="91425" rIns="91425" bIns="91425" anchor="t" anchorCtr="0">
            <a:noAutofit/>
          </a:bodyPr>
          <a:lstStyle/>
          <a:p>
            <a:pPr marL="457200" lvl="0" indent="-304800" algn="l" rtl="0">
              <a:lnSpc>
                <a:spcPct val="110000"/>
              </a:lnSpc>
              <a:spcBef>
                <a:spcPts val="0"/>
              </a:spcBef>
              <a:spcAft>
                <a:spcPts val="0"/>
              </a:spcAft>
              <a:buSzPts val="1200"/>
              <a:buChar char="●"/>
            </a:pPr>
            <a:r>
              <a:rPr lang="en-GB"/>
              <a:t>Steps: Data collection, preprocessing, exploratory data analysis, feature selection, model development</a:t>
            </a:r>
            <a:endParaRPr lang="en-GB"/>
          </a:p>
          <a:p>
            <a:pPr marL="457200" lvl="0" indent="-304800" algn="l" rtl="0">
              <a:lnSpc>
                <a:spcPct val="110000"/>
              </a:lnSpc>
              <a:spcBef>
                <a:spcPts val="0"/>
              </a:spcBef>
              <a:spcAft>
                <a:spcPts val="0"/>
              </a:spcAft>
              <a:buSzPts val="1200"/>
              <a:buChar char="●"/>
            </a:pPr>
            <a:r>
              <a:rPr lang="en-GB"/>
              <a:t>Machine learning algorithms for model building and evaluation</a:t>
            </a:r>
            <a:endParaRPr lang="en-GB"/>
          </a:p>
          <a:p>
            <a:pPr marL="457200" lvl="0" indent="-304800" algn="l" rtl="0">
              <a:lnSpc>
                <a:spcPct val="110000"/>
              </a:lnSpc>
              <a:spcBef>
                <a:spcPts val="0"/>
              </a:spcBef>
              <a:spcAft>
                <a:spcPts val="0"/>
              </a:spcAft>
              <a:buSzPts val="1200"/>
              <a:buChar char="●"/>
            </a:pPr>
            <a:r>
              <a:rPr lang="en-GB"/>
              <a:t>Benefits: Insights for restaurant owners and investors, informed decisions, strategic improvements</a:t>
            </a:r>
            <a:endParaRPr lang="en-GB"/>
          </a:p>
          <a:p>
            <a:pPr marL="457200" lvl="0" indent="-304800" algn="l" rtl="0">
              <a:lnSpc>
                <a:spcPct val="110000"/>
              </a:lnSpc>
              <a:spcBef>
                <a:spcPts val="0"/>
              </a:spcBef>
              <a:spcAft>
                <a:spcPts val="0"/>
              </a:spcAft>
              <a:buSzPts val="1200"/>
              <a:buChar char="●"/>
            </a:pPr>
            <a:r>
              <a:rPr lang="en-GB"/>
              <a:t>Importance of datadriven decision-making</a:t>
            </a:r>
            <a:endParaRPr lang="en-GB"/>
          </a:p>
          <a:p>
            <a:pPr marL="457200" lvl="0" indent="-304800" algn="l" rtl="0">
              <a:lnSpc>
                <a:spcPct val="110000"/>
              </a:lnSpc>
              <a:spcBef>
                <a:spcPts val="0"/>
              </a:spcBef>
              <a:spcAft>
                <a:spcPts val="0"/>
              </a:spcAft>
              <a:buSzPts val="1200"/>
              <a:buChar char="●"/>
            </a:pPr>
            <a:r>
              <a:rPr lang="en-GB"/>
              <a:t>Conclusion: Application of predictive analytics in the restaurant industry, potential of datadriven decision-making for business success</a:t>
            </a:r>
            <a:endParaRPr lang="en-GB"/>
          </a:p>
        </p:txBody>
      </p:sp>
      <p:sp>
        <p:nvSpPr>
          <p:cNvPr id="353" name="Google Shape;353;p32"/>
          <p:cNvSpPr txBox="1"/>
          <p:nvPr>
            <p:ph type="title"/>
          </p:nvPr>
        </p:nvSpPr>
        <p:spPr>
          <a:xfrm>
            <a:off x="383075" y="900950"/>
            <a:ext cx="7753500" cy="6360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GB"/>
              <a:t>Methodology</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1245150" y="401725"/>
            <a:ext cx="6653700" cy="4236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GB"/>
              <a:t>Motivation</a:t>
            </a:r>
            <a:endParaRPr lang="en-GB"/>
          </a:p>
        </p:txBody>
      </p:sp>
      <p:sp>
        <p:nvSpPr>
          <p:cNvPr id="359" name="Google Shape;359;p33"/>
          <p:cNvSpPr txBox="1"/>
          <p:nvPr>
            <p:ph type="subTitle" idx="1"/>
          </p:nvPr>
        </p:nvSpPr>
        <p:spPr>
          <a:xfrm>
            <a:off x="1106375"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Zomato provides extensive data for analysis and prediction</a:t>
            </a:r>
            <a:endParaRPr lang="en-GB"/>
          </a:p>
        </p:txBody>
      </p:sp>
      <p:sp>
        <p:nvSpPr>
          <p:cNvPr id="360" name="Google Shape;360;p33"/>
          <p:cNvSpPr txBox="1"/>
          <p:nvPr>
            <p:ph type="subTitle" idx="2"/>
          </p:nvPr>
        </p:nvSpPr>
        <p:spPr>
          <a:xfrm>
            <a:off x="5487500"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Data-driven decision-making can greatly impact the restaurant industry</a:t>
            </a:r>
            <a:endParaRPr lang="en-GB"/>
          </a:p>
        </p:txBody>
      </p:sp>
      <p:sp>
        <p:nvSpPr>
          <p:cNvPr id="361" name="Google Shape;361;p33"/>
          <p:cNvSpPr txBox="1"/>
          <p:nvPr>
            <p:ph type="subTitle" idx="3"/>
          </p:nvPr>
        </p:nvSpPr>
        <p:spPr>
          <a:xfrm>
            <a:off x="1106375"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factors that contribute to success is crucial</a:t>
            </a:r>
            <a:endParaRPr lang="en-GB"/>
          </a:p>
        </p:txBody>
      </p:sp>
      <p:sp>
        <p:nvSpPr>
          <p:cNvPr id="362" name="Google Shape;362;p33"/>
          <p:cNvSpPr txBox="1"/>
          <p:nvPr>
            <p:ph type="subTitle" idx="4"/>
          </p:nvPr>
        </p:nvSpPr>
        <p:spPr>
          <a:xfrm>
            <a:off x="5487500"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learning can offer actionable insights for improvement</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pic>
        <p:nvPicPr>
          <p:cNvPr id="367" name="Google Shape;367;p34"/>
          <p:cNvPicPr preferRelativeResize="0"/>
          <p:nvPr>
            <p:ph type="pic" idx="2"/>
          </p:nvPr>
        </p:nvPicPr>
        <p:blipFill rotWithShape="1">
          <a:blip r:embed="rId1"/>
          <a:srcRect l="16361" r="16361"/>
          <a:stretch>
            <a:fillRect/>
          </a:stretch>
        </p:blipFill>
        <p:spPr>
          <a:xfrm>
            <a:off x="5558250" y="110350"/>
            <a:ext cx="3249000" cy="4869000"/>
          </a:xfrm>
          <a:prstGeom prst="roundRect">
            <a:avLst>
              <a:gd name="adj" fmla="val 16667"/>
            </a:avLst>
          </a:prstGeom>
        </p:spPr>
      </p:pic>
      <p:sp>
        <p:nvSpPr>
          <p:cNvPr id="368" name="Google Shape;368;p34"/>
          <p:cNvSpPr txBox="1"/>
          <p:nvPr>
            <p:ph type="title"/>
          </p:nvPr>
        </p:nvSpPr>
        <p:spPr>
          <a:xfrm>
            <a:off x="632175" y="650250"/>
            <a:ext cx="5046000" cy="7269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GB"/>
              <a:t>Project Scope</a:t>
            </a:r>
            <a:endParaRPr lang="en-GB"/>
          </a:p>
        </p:txBody>
      </p:sp>
      <p:sp>
        <p:nvSpPr>
          <p:cNvPr id="369" name="Google Shape;369;p34"/>
          <p:cNvSpPr txBox="1"/>
          <p:nvPr>
            <p:ph type="subTitle" idx="1"/>
          </p:nvPr>
        </p:nvSpPr>
        <p:spPr>
          <a:xfrm>
            <a:off x="642700" y="1562500"/>
            <a:ext cx="43374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Data Collection and Preprocessing</a:t>
            </a:r>
            <a:endParaRPr lang="en-GB"/>
          </a:p>
          <a:p>
            <a:pPr marL="457200" lvl="0" indent="-311150" algn="l" rtl="0">
              <a:lnSpc>
                <a:spcPct val="110000"/>
              </a:lnSpc>
              <a:spcBef>
                <a:spcPts val="0"/>
              </a:spcBef>
              <a:spcAft>
                <a:spcPts val="0"/>
              </a:spcAft>
              <a:buSzPts val="1300"/>
              <a:buChar char="●"/>
            </a:pPr>
            <a:r>
              <a:rPr lang="en-GB"/>
              <a:t>Exploratory Data Analysis (EDA)</a:t>
            </a:r>
            <a:endParaRPr lang="en-GB"/>
          </a:p>
          <a:p>
            <a:pPr marL="457200" lvl="0" indent="-311150" algn="l" rtl="0">
              <a:lnSpc>
                <a:spcPct val="110000"/>
              </a:lnSpc>
              <a:spcBef>
                <a:spcPts val="0"/>
              </a:spcBef>
              <a:spcAft>
                <a:spcPts val="0"/>
              </a:spcAft>
              <a:buSzPts val="1300"/>
              <a:buChar char="●"/>
            </a:pPr>
            <a:r>
              <a:rPr lang="en-GB"/>
              <a:t>Feature Selection</a:t>
            </a:r>
            <a:endParaRPr lang="en-GB"/>
          </a:p>
          <a:p>
            <a:pPr marL="457200" lvl="0" indent="-311150" algn="l" rtl="0">
              <a:lnSpc>
                <a:spcPct val="110000"/>
              </a:lnSpc>
              <a:spcBef>
                <a:spcPts val="0"/>
              </a:spcBef>
              <a:spcAft>
                <a:spcPts val="0"/>
              </a:spcAft>
              <a:buSzPts val="1300"/>
              <a:buChar char="●"/>
            </a:pPr>
            <a:r>
              <a:rPr lang="en-GB"/>
              <a:t>Model Development</a:t>
            </a:r>
            <a:endParaRPr lang="en-GB"/>
          </a:p>
          <a:p>
            <a:pPr marL="457200" lvl="0" indent="-311150" algn="l" rtl="0">
              <a:lnSpc>
                <a:spcPct val="110000"/>
              </a:lnSpc>
              <a:spcBef>
                <a:spcPts val="0"/>
              </a:spcBef>
              <a:spcAft>
                <a:spcPts val="0"/>
              </a:spcAft>
              <a:buSzPts val="1300"/>
              <a:buChar char="●"/>
            </a:pPr>
            <a:r>
              <a:rPr lang="en-GB"/>
              <a:t>Model Evaluation</a:t>
            </a:r>
            <a:endParaRPr lang="en-GB"/>
          </a:p>
          <a:p>
            <a:pPr marL="457200" lvl="0" indent="-311150" algn="l" rtl="0">
              <a:lnSpc>
                <a:spcPct val="110000"/>
              </a:lnSpc>
              <a:spcBef>
                <a:spcPts val="0"/>
              </a:spcBef>
              <a:spcAft>
                <a:spcPts val="0"/>
              </a:spcAft>
              <a:buSzPts val="1300"/>
              <a:buChar char="●"/>
            </a:pPr>
            <a:r>
              <a:rPr lang="en-GB"/>
              <a:t>Insight Generation</a:t>
            </a:r>
            <a:endParaRPr lang="en-GB"/>
          </a:p>
          <a:p>
            <a:pPr marL="457200" lvl="0" indent="-311150" algn="l" rtl="0">
              <a:lnSpc>
                <a:spcPct val="110000"/>
              </a:lnSpc>
              <a:spcBef>
                <a:spcPts val="0"/>
              </a:spcBef>
              <a:spcAft>
                <a:spcPts val="0"/>
              </a:spcAft>
              <a:buSzPts val="1300"/>
              <a:buChar char="●"/>
            </a:pPr>
            <a:r>
              <a:rPr lang="en-GB"/>
              <a:t>Report Compilation</a:t>
            </a: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73" name="Shape 373"/>
        <p:cNvGrpSpPr/>
        <p:nvPr/>
      </p:nvGrpSpPr>
      <p:grpSpPr>
        <a:xfrm>
          <a:off x="0" y="0"/>
          <a:ext cx="0" cy="0"/>
          <a:chOff x="0" y="0"/>
          <a:chExt cx="0" cy="0"/>
        </a:xfrm>
      </p:grpSpPr>
      <p:sp>
        <p:nvSpPr>
          <p:cNvPr id="374" name="Google Shape;374;p35"/>
          <p:cNvSpPr txBox="1"/>
          <p:nvPr>
            <p:ph type="title"/>
          </p:nvPr>
        </p:nvSpPr>
        <p:spPr>
          <a:xfrm>
            <a:off x="1245150" y="401725"/>
            <a:ext cx="6653700" cy="4236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GB"/>
              <a:t>Project Goal</a:t>
            </a:r>
            <a:endParaRPr lang="en-GB"/>
          </a:p>
        </p:txBody>
      </p:sp>
      <p:sp>
        <p:nvSpPr>
          <p:cNvPr id="375" name="Google Shape;375;p35"/>
          <p:cNvSpPr txBox="1"/>
          <p:nvPr>
            <p:ph type="subTitle" idx="1"/>
          </p:nvPr>
        </p:nvSpPr>
        <p:spPr>
          <a:xfrm>
            <a:off x="1106375"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Define success by high customer ratings and positive reviews</a:t>
            </a:r>
            <a:endParaRPr lang="en-GB"/>
          </a:p>
        </p:txBody>
      </p:sp>
      <p:sp>
        <p:nvSpPr>
          <p:cNvPr id="376" name="Google Shape;376;p35"/>
          <p:cNvSpPr txBox="1"/>
          <p:nvPr>
            <p:ph type="subTitle" idx="2"/>
          </p:nvPr>
        </p:nvSpPr>
        <p:spPr>
          <a:xfrm>
            <a:off x="5487500"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Develop a predictive model to forecast restaurant success</a:t>
            </a:r>
            <a:endParaRPr lang="en-GB"/>
          </a:p>
        </p:txBody>
      </p:sp>
      <p:sp>
        <p:nvSpPr>
          <p:cNvPr id="377" name="Google Shape;377;p35"/>
          <p:cNvSpPr txBox="1"/>
          <p:nvPr>
            <p:ph type="subTitle" idx="3"/>
          </p:nvPr>
        </p:nvSpPr>
        <p:spPr>
          <a:xfrm>
            <a:off x="1106375"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Consider factors like location, menu offerings, services, and cost</a:t>
            </a:r>
            <a:endParaRPr lang="en-GB"/>
          </a:p>
        </p:txBody>
      </p:sp>
      <p:sp>
        <p:nvSpPr>
          <p:cNvPr id="378" name="Google Shape;378;p35"/>
          <p:cNvSpPr txBox="1"/>
          <p:nvPr>
            <p:ph type="subTitle" idx="4"/>
          </p:nvPr>
        </p:nvSpPr>
        <p:spPr>
          <a:xfrm>
            <a:off x="5487500"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Provide insights and recommendations for restaurant owners</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pic>
        <p:nvPicPr>
          <p:cNvPr id="383" name="Google Shape;383;p36"/>
          <p:cNvPicPr preferRelativeResize="0"/>
          <p:nvPr>
            <p:ph type="pic" idx="2"/>
          </p:nvPr>
        </p:nvPicPr>
        <p:blipFill rotWithShape="1">
          <a:blip r:embed="rId1"/>
          <a:srcRect l="28477" r="28477"/>
          <a:stretch>
            <a:fillRect/>
          </a:stretch>
        </p:blipFill>
        <p:spPr>
          <a:xfrm>
            <a:off x="123700" y="159225"/>
            <a:ext cx="3227400" cy="4836600"/>
          </a:xfrm>
          <a:prstGeom prst="roundRect">
            <a:avLst>
              <a:gd name="adj" fmla="val 16667"/>
            </a:avLst>
          </a:prstGeom>
        </p:spPr>
      </p:pic>
      <p:sp>
        <p:nvSpPr>
          <p:cNvPr id="384" name="Google Shape;384;p36"/>
          <p:cNvSpPr txBox="1"/>
          <p:nvPr>
            <p:ph type="subTitle" idx="1"/>
          </p:nvPr>
        </p:nvSpPr>
        <p:spPr>
          <a:xfrm>
            <a:off x="4135200" y="1595175"/>
            <a:ext cx="41766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GB"/>
              <a:t>Review existing research on predictive analytics in the restaurant industry</a:t>
            </a:r>
            <a:endParaRPr lang="en-GB"/>
          </a:p>
          <a:p>
            <a:pPr marL="457200" lvl="0" indent="-311150" algn="l" rtl="0">
              <a:lnSpc>
                <a:spcPct val="110000"/>
              </a:lnSpc>
              <a:spcBef>
                <a:spcPts val="0"/>
              </a:spcBef>
              <a:spcAft>
                <a:spcPts val="0"/>
              </a:spcAft>
              <a:buSzPts val="1300"/>
              <a:buChar char="●"/>
            </a:pPr>
            <a:r>
              <a:rPr lang="en-GB"/>
              <a:t>Analyze critical determinants of restaurant success</a:t>
            </a:r>
            <a:endParaRPr lang="en-GB"/>
          </a:p>
          <a:p>
            <a:pPr marL="457200" lvl="0" indent="-311150" algn="l" rtl="0">
              <a:lnSpc>
                <a:spcPct val="110000"/>
              </a:lnSpc>
              <a:spcBef>
                <a:spcPts val="0"/>
              </a:spcBef>
              <a:spcAft>
                <a:spcPts val="0"/>
              </a:spcAft>
              <a:buSzPts val="1300"/>
              <a:buChar char="●"/>
            </a:pPr>
            <a:r>
              <a:rPr lang="en-GB"/>
              <a:t>Explore the use of user generated reviews in recommendation systems</a:t>
            </a:r>
            <a:endParaRPr lang="en-GB"/>
          </a:p>
          <a:p>
            <a:pPr marL="457200" lvl="0" indent="-311150" algn="l" rtl="0">
              <a:lnSpc>
                <a:spcPct val="110000"/>
              </a:lnSpc>
              <a:spcBef>
                <a:spcPts val="0"/>
              </a:spcBef>
              <a:spcAft>
                <a:spcPts val="0"/>
              </a:spcAft>
              <a:buSzPts val="1300"/>
              <a:buChar char="●"/>
            </a:pPr>
            <a:r>
              <a:rPr lang="en-GB"/>
              <a:t>Discuss the limitations of text and sentiment analysis</a:t>
            </a:r>
            <a:endParaRPr lang="en-GB"/>
          </a:p>
        </p:txBody>
      </p:sp>
      <p:sp>
        <p:nvSpPr>
          <p:cNvPr id="385" name="Google Shape;385;p36"/>
          <p:cNvSpPr txBox="1"/>
          <p:nvPr>
            <p:ph type="title"/>
          </p:nvPr>
        </p:nvSpPr>
        <p:spPr>
          <a:xfrm>
            <a:off x="4135200" y="650250"/>
            <a:ext cx="4270500" cy="726900"/>
          </a:xfrm>
          <a:prstGeom prst="rect">
            <a:avLst/>
          </a:prstGeom>
        </p:spPr>
        <p:txBody>
          <a:bodyPr spcFirstLastPara="1" wrap="square" lIns="34275" tIns="34275" rIns="34275" bIns="34275" anchor="ctr" anchorCtr="0">
            <a:noAutofit/>
          </a:bodyPr>
          <a:lstStyle/>
          <a:p>
            <a:pPr marL="0" lvl="0" indent="0" algn="l" rtl="0">
              <a:spcBef>
                <a:spcPts val="0"/>
              </a:spcBef>
              <a:spcAft>
                <a:spcPts val="0"/>
              </a:spcAft>
              <a:buNone/>
            </a:pPr>
            <a:r>
              <a:rPr lang="en-GB"/>
              <a:t>Literature Survey</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37"/>
          <p:cNvSpPr txBox="1"/>
          <p:nvPr>
            <p:ph type="title"/>
          </p:nvPr>
        </p:nvSpPr>
        <p:spPr>
          <a:xfrm>
            <a:off x="1245235" y="146685"/>
            <a:ext cx="6653530" cy="988695"/>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GB"/>
              <a:t>[1] </a:t>
            </a:r>
            <a:r>
              <a:rPr lang="en-IN" altLang="en-GB"/>
              <a:t>Classify </a:t>
            </a:r>
            <a:r>
              <a:rPr lang="en-GB"/>
              <a:t>Online Customer Reviews </a:t>
            </a:r>
            <a:r>
              <a:rPr lang="en-IN" altLang="en-GB"/>
              <a:t>from Different Restaurants Based on Sentiment Analysis</a:t>
            </a:r>
            <a:endParaRPr lang="en-IN" altLang="en-GB"/>
          </a:p>
        </p:txBody>
      </p:sp>
      <p:sp>
        <p:nvSpPr>
          <p:cNvPr id="391" name="Google Shape;391;p37"/>
          <p:cNvSpPr txBox="1"/>
          <p:nvPr>
            <p:ph type="subTitle" idx="1"/>
          </p:nvPr>
        </p:nvSpPr>
        <p:spPr>
          <a:xfrm>
            <a:off x="1106375"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Improve recommendation system accuracy with structured user reviews</a:t>
            </a:r>
            <a:endParaRPr lang="en-GB"/>
          </a:p>
        </p:txBody>
      </p:sp>
      <p:sp>
        <p:nvSpPr>
          <p:cNvPr id="392" name="Google Shape;392;p37"/>
          <p:cNvSpPr txBox="1"/>
          <p:nvPr>
            <p:ph type="subTitle" idx="2"/>
          </p:nvPr>
        </p:nvSpPr>
        <p:spPr>
          <a:xfrm>
            <a:off x="5487500" y="144422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Classify online customer reviews based on sentiment analysis</a:t>
            </a:r>
            <a:endParaRPr lang="en-GB"/>
          </a:p>
        </p:txBody>
      </p:sp>
      <p:sp>
        <p:nvSpPr>
          <p:cNvPr id="393" name="Google Shape;393;p37"/>
          <p:cNvSpPr txBox="1"/>
          <p:nvPr>
            <p:ph type="subTitle" idx="3"/>
          </p:nvPr>
        </p:nvSpPr>
        <p:spPr>
          <a:xfrm>
            <a:off x="1106375"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Merge user-generated reviews with Multi-Criteria Recommender System (MCRS)</a:t>
            </a:r>
            <a:endParaRPr lang="en-GB"/>
          </a:p>
        </p:txBody>
      </p:sp>
      <p:sp>
        <p:nvSpPr>
          <p:cNvPr id="394" name="Google Shape;394;p37"/>
          <p:cNvSpPr txBox="1"/>
          <p:nvPr>
            <p:ph type="subTitle" idx="4"/>
          </p:nvPr>
        </p:nvSpPr>
        <p:spPr>
          <a:xfrm>
            <a:off x="5487500" y="3174175"/>
            <a:ext cx="2881500" cy="13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Address the problem of inaccurate recommendations</a:t>
            </a:r>
            <a:endParaRPr lang="en-GB"/>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yful Voyage - v1">
  <a:themeElements>
    <a:clrScheme name="Office">
      <a:dk1>
        <a:srgbClr val="062932"/>
      </a:dk1>
      <a:lt1>
        <a:srgbClr val="FFFFFF"/>
      </a:lt1>
      <a:dk2>
        <a:srgbClr val="44546A"/>
      </a:dk2>
      <a:lt2>
        <a:srgbClr val="D7F6FF"/>
      </a:lt2>
      <a:accent1>
        <a:srgbClr val="4472C4"/>
      </a:accent1>
      <a:accent2>
        <a:srgbClr val="ED7D31"/>
      </a:accent2>
      <a:accent3>
        <a:srgbClr val="06EADD"/>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15284</Words>
  <Application>WPS Presentation</Application>
  <PresentationFormat/>
  <Paragraphs>277</Paragraphs>
  <Slides>37</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37</vt:i4>
      </vt:variant>
    </vt:vector>
  </HeadingPairs>
  <TitlesOfParts>
    <vt:vector size="56" baseType="lpstr">
      <vt:lpstr>Arial</vt:lpstr>
      <vt:lpstr>SimSun</vt:lpstr>
      <vt:lpstr>Wingdings</vt:lpstr>
      <vt:lpstr>Arial</vt:lpstr>
      <vt:lpstr>Balsamiq Sans</vt:lpstr>
      <vt:lpstr>Quicksand Medium</vt:lpstr>
      <vt:lpstr>Poppins</vt:lpstr>
      <vt:lpstr>Quicksand SemiBold</vt:lpstr>
      <vt:lpstr>Segoe Print</vt:lpstr>
      <vt:lpstr>Calibri</vt:lpstr>
      <vt:lpstr>Open Sans Medium</vt:lpstr>
      <vt:lpstr>Lato Light</vt:lpstr>
      <vt:lpstr>Calibri Light</vt:lpstr>
      <vt:lpstr>Montserrat</vt:lpstr>
      <vt:lpstr>Microsoft YaHei</vt:lpstr>
      <vt:lpstr>Arial Unicode MS</vt:lpstr>
      <vt:lpstr>Quicksand</vt:lpstr>
      <vt:lpstr>Simple Light</vt:lpstr>
      <vt:lpstr>Playful Voyage - v1</vt:lpstr>
      <vt:lpstr>Post Graduate Certificate Program in Data Science and Machine Learning</vt:lpstr>
      <vt:lpstr>PowerPoint 演示文稿</vt:lpstr>
      <vt:lpstr>1 INTRODUCTION</vt:lpstr>
      <vt:lpstr>Methodology</vt:lpstr>
      <vt:lpstr>Motivation</vt:lpstr>
      <vt:lpstr>Project Scope</vt:lpstr>
      <vt:lpstr>Project Goal</vt:lpstr>
      <vt:lpstr>Literature Survey</vt:lpstr>
      <vt:lpstr>[1] Classify Online Customer Reviews from Different Restaurants Based on Sentiment Analysis</vt:lpstr>
      <vt:lpstr>[2] Efficient Hotel Rating Prediction from Reviews Using Ensemble Learning Technique:</vt:lpstr>
      <vt:lpstr>[3] Combined sentiment score and star rating analysis of travel destination prediction based on user preference using morphological linear neural network model with correlated topic modelling approach</vt:lpstr>
      <vt:lpstr>[4] Improving Sentiment Classification on Restaurant Reviews Using Deep Learning Models</vt:lpstr>
      <vt:lpstr>Organisation of the Report</vt:lpstr>
      <vt:lpstr>2  PROJECT DESCRIPTION</vt:lpstr>
      <vt:lpstr>Project Stakeholders</vt:lpstr>
      <vt:lpstr>Dataset Understanding</vt:lpstr>
      <vt:lpstr>Benefits of the Project</vt:lpstr>
      <vt:lpstr>3 EXPLORATORY DATA ANALYSIS</vt:lpstr>
      <vt:lpstr>Data Cleaning</vt:lpstr>
      <vt:lpstr>Data Transformation</vt:lpstr>
      <vt:lpstr>4 DESIGN</vt:lpstr>
      <vt:lpstr>Data Visualization</vt:lpstr>
      <vt:lpstr>Feature Engineering</vt:lpstr>
      <vt:lpstr>5 MODELLING</vt:lpstr>
      <vt:lpstr>Evaluation and Cross Validation</vt:lpstr>
      <vt:lpstr>PowerPoint 演示文稿</vt:lpstr>
      <vt:lpstr>Model Interpretation</vt:lpstr>
      <vt:lpstr>What Worked/What Didn’t Work</vt:lpstr>
      <vt:lpstr>6 KEY RESULTS</vt:lpstr>
      <vt:lpstr>PowerPoint 演示文稿</vt:lpstr>
      <vt:lpstr>PowerPoint 演示文稿</vt:lpstr>
      <vt:lpstr>Final Outcome</vt:lpstr>
      <vt:lpstr>PowerPoint 演示文稿</vt:lpstr>
      <vt:lpstr>Analysis of the Results</vt:lpstr>
      <vt:lpstr>7 CONCLUSION</vt:lpstr>
      <vt:lpstr>PowerPoint 演示文稿</vt:lpstr>
      <vt:lpstr>8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AND RATING PREDICTION USING ZOMATO DATASET</dc:title>
  <dc:creator/>
  <cp:lastModifiedBy>bala1</cp:lastModifiedBy>
  <cp:revision>11</cp:revision>
  <dcterms:created xsi:type="dcterms:W3CDTF">2024-07-20T12:40:00Z</dcterms:created>
  <dcterms:modified xsi:type="dcterms:W3CDTF">2024-07-21T04:47:33Z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97278A368315484F9573AF467830D95E_12</vt:lpwstr>
  </property>
  <property fmtid="{D5CDD505-2E9C-101B-9397-08002B2CF9AE}" pid="3" name="KSOProductBuildVer">
    <vt:lpwstr>1033-12.2.0.17153</vt:lpwstr>
  </property>
</Properties>
</file>